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0" r:id="rId3"/>
    <p:sldId id="296" r:id="rId4"/>
    <p:sldId id="299" r:id="rId5"/>
    <p:sldId id="30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19DEEE-E25B-8D5A-2579-08C46426D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70F23B-1C87-3342-F218-9039E2406C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599485-0E32-7C2B-D314-6DBEB096A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4F2AC8-3D71-46FE-57A9-339143575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809C1A-4070-307F-A047-A4A58E4B2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44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045143-9275-F828-B09D-B94B8AB62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B225F8-7F4E-796C-978E-507659E228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90E86D-C613-B924-65A6-6D87344E4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AAD313-16B9-6D67-E9E5-74A9F7CA1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9F2935-1F92-4695-7253-A919C8806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41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207127E-8057-1E1F-4FF0-381D3D528E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4A490A7-6208-2C75-9D93-3D8702C4BC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66497B-02C2-DC95-B13C-505EED311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289F00-7AB1-7E74-D831-1D89275CD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8B769-CC5A-20D4-4067-B016C5CBC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706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172911-9BAF-0741-5660-F47337EA7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D8A501-D56E-2B2B-2D25-2B9B73A3D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52DFC3-A844-DC8E-6842-ED6160A80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A12597-3316-C81E-AFF9-423B7FB4D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0B116F-886B-17F4-64DA-B5CECA68A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95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2F5925-F94F-1907-7BD6-393537179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CA0653-BC67-93D3-9E4F-0EFEB9238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4BE7E1-AE09-C29A-25D6-FF1A680A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204B1E-518C-9375-9019-EC1D27D6D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2DFA47-6F17-2388-F33F-7397CA63B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243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8E74E2-D9F0-22A2-1C4E-C938623C1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EADFCC-3328-6DA8-2620-ECF9C29658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35A722-095E-3D2F-EE6A-3A215B08C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9666DB-A480-06B1-FD0A-814DAE4FF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94DB7C-DB10-00D0-B5B2-1E1BFA2CE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364499-EF7A-69EA-ED0D-D85EB7D81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926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62E7B4-9A67-9E9C-5039-FF39CF8D4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352F51-20EF-7B9D-4C0A-9274E4793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FB51D12-4E48-0A58-7FF5-05D39C9B9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C826A62-AD15-211C-FFE4-130B28505D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5FDF4A4-4229-906E-EFBD-C016ABD810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DD9D053-093B-E4B0-EBF7-406D71647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394CF9F-D03A-6889-6A07-50562BEC6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34D0707-2369-E2DA-FBA7-013D7DA0D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741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B3D92E-C324-C111-F41D-7CC04CB2E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68CD3F9-BED5-9F17-4FEC-0ADDFA0EE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07330FB-2CDB-B31E-E9A0-B2D9BDAE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B91B46B-C672-77C0-8077-650A8F76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432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3E88220-0079-DBF2-0DE1-6EC6C3900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C0FE680-9C25-AD1E-11ED-A1CABA958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E3E5AA8-A899-7D75-D428-57D0B668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86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BE67E1-6464-9B82-4382-D03A33AD4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8BA1E4-5C2B-FD2C-15E0-D7A6A2D67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E9D411-1D9A-AC20-8329-95FEBAD4B9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90114B-5BAF-A309-92B2-C6D295A29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59E58C-CC4C-97C9-0989-C8E11257B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923168-16F7-1D1B-FFD8-8407529C1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400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13E414-5881-D2B6-C52A-2F3CEA3D7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2CBA546-2D37-07D9-768D-D3AFA664F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0564F81-776F-B0E0-7064-A16D6C97DE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14CF1CB-62FD-0609-CAB2-1EAF8A79C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E8D94E-9DA3-7F4F-0B74-184DEBEF8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9B29142-97CF-E858-3EEB-CADF7D4C9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18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753C84-4896-6379-7130-E61DA5565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432C1D-D556-23EA-673C-E8227AD97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81BE4D-0B01-2A11-6A1B-9CB3ACC397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198E44-C0D4-41D5-859A-3D6207DDA74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505463-3EF2-09EC-87B9-E5EBE3B3E0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1B347F-7F6D-7F2E-19E6-940C3D58E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9FD4C9-D6CD-479B-9649-2F837E24B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507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1A4F70-78B9-AA1E-0573-262F7B4068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6890" y="1122363"/>
            <a:ext cx="8141110" cy="2306637"/>
          </a:xfrm>
        </p:spPr>
        <p:txBody>
          <a:bodyPr/>
          <a:lstStyle/>
          <a:p>
            <a:r>
              <a:rPr lang="ru-RU" dirty="0"/>
              <a:t>Византийская империя и её соседи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618AD04-1857-8F92-E31F-ACA26C136F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 п.2 прочитать. Стр.27 задание 1- переписать таблицу в тетрадь и ответить на вопросы. Сообщение по желанию : Хлодвиг, Карл Великий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DE4DDC-BA56-AC91-8629-D211AB84A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27" y="76872"/>
            <a:ext cx="1969179" cy="26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52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51D65F7-E1E5-774D-D6AB-27A9CB273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CD23E99D-6B9E-1FDA-AF79-F1814FD8C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.Византия — государство и Церковь.</a:t>
            </a:r>
          </a:p>
          <a:p>
            <a:r>
              <a:rPr lang="ru-RU" dirty="0"/>
              <a:t>2 .Хозяйственная жизнь империи. </a:t>
            </a:r>
          </a:p>
          <a:p>
            <a:r>
              <a:rPr lang="ru-RU" dirty="0"/>
              <a:t>3 .Византия при императоре Юстиниане I. Правовой Кодекс.</a:t>
            </a:r>
          </a:p>
          <a:p>
            <a:r>
              <a:rPr lang="ru-RU" dirty="0"/>
              <a:t>4. Византия и её соседи в VII—XI вв. </a:t>
            </a:r>
          </a:p>
          <a:p>
            <a:r>
              <a:rPr lang="ru-RU" dirty="0"/>
              <a:t>5 .Культура Византии. </a:t>
            </a:r>
          </a:p>
        </p:txBody>
      </p:sp>
    </p:spTree>
    <p:extLst>
      <p:ext uri="{BB962C8B-B14F-4D97-AF65-F5344CB8AC3E}">
        <p14:creationId xmlns:p14="http://schemas.microsoft.com/office/powerpoint/2010/main" val="93069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39B376-7AD4-8CAE-D77E-07AAA7454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 .Византия — государство и Церковь.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5585A9-8D2A-24E2-F2D2-F810DFAB28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857568" cy="4351338"/>
          </a:xfrm>
        </p:spPr>
        <p:txBody>
          <a:bodyPr/>
          <a:lstStyle/>
          <a:p>
            <a:r>
              <a:rPr lang="ru-RU" dirty="0"/>
              <a:t>Главой христианской Церкви в  Византии был епископ Константинополя — </a:t>
            </a:r>
            <a:r>
              <a:rPr lang="ru-RU" dirty="0" err="1"/>
              <a:t>патриа́рх</a:t>
            </a:r>
            <a:r>
              <a:rPr lang="ru-RU" dirty="0"/>
              <a:t> (от греческого слова «отец»).</a:t>
            </a:r>
          </a:p>
          <a:p>
            <a:r>
              <a:rPr lang="ru-RU" dirty="0"/>
              <a:t>Власть над подданными император делил с  патриархом  — один повелевал их земными судьбами, другой направлял души к спасению.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0ABA0B-F862-C01B-E1F3-924A67F15F3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20141" y="1825625"/>
            <a:ext cx="348571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229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8A12F5-2F4B-BB6D-FD25-9D956EEC2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 .Византия при императоре Юстиниане I. Правовой Кодекс.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50DA51-17B3-8761-4828-78B51E8C202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Юстиниа́н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I </a:t>
            </a:r>
            <a:r>
              <a:rPr lang="en-US" b="1" dirty="0"/>
              <a:t>(</a:t>
            </a:r>
            <a:r>
              <a:rPr lang="en-US" dirty="0"/>
              <a:t>527—565).</a:t>
            </a:r>
            <a:endParaRPr lang="ru-RU" dirty="0"/>
          </a:p>
          <a:p>
            <a:r>
              <a:rPr lang="ru-RU" b="1" dirty="0"/>
              <a:t>Покровительство церкви</a:t>
            </a:r>
            <a:r>
              <a:rPr lang="ru-RU" dirty="0"/>
              <a:t>.  Он запретил языческие верования и начал гонения на самаритян и вероотступников. </a:t>
            </a:r>
          </a:p>
          <a:p>
            <a:r>
              <a:rPr lang="ru-RU" b="1" dirty="0"/>
              <a:t>Административные реформы</a:t>
            </a:r>
            <a:r>
              <a:rPr lang="ru-RU" dirty="0"/>
              <a:t>. В стране сформировали единую систему гражданских и военных округов и единый аппарат чиновников. Выросли зарплаты государственных чиновников, при этом им запретили брать мзду за свою работу. </a:t>
            </a: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5F450B8-541F-C2AF-441B-2FE1E4DA0C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60083" y="1825625"/>
            <a:ext cx="380583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803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E0FC06C-1FCF-C65D-33DD-3B61D25A3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собор Святой Софии в  Константинополе, возведённый в  532—537 </a:t>
            </a:r>
            <a:r>
              <a:rPr lang="ru-RU" dirty="0" err="1"/>
              <a:t>гг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FD7F8CD-78E3-4E68-DC3B-40D6EFC696F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71496" y="1825625"/>
            <a:ext cx="4515007" cy="4351338"/>
          </a:xfrm>
          <a:prstGeom prst="rect">
            <a:avLst/>
          </a:prstGeom>
        </p:spPr>
      </p:pic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3D8E9476-E090-1F9D-1E8D-7CF2B460E6D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75423"/>
            <a:ext cx="5181600" cy="345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9610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197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Византийская империя и её соседи</vt:lpstr>
      <vt:lpstr>План </vt:lpstr>
      <vt:lpstr>1 .Византия — государство и Церковь.</vt:lpstr>
      <vt:lpstr>3 .Византия при императоре Юстиниане I. Правовой Кодекс.</vt:lpstr>
      <vt:lpstr>собор Святой Софии в  Константинополе, возведённый в  532—537 гг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2025-08-21T18:14:14Z</dcterms:created>
  <dcterms:modified xsi:type="dcterms:W3CDTF">2025-08-21T18:16:13Z</dcterms:modified>
</cp:coreProperties>
</file>