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9" r:id="rId3"/>
    <p:sldId id="353" r:id="rId4"/>
    <p:sldId id="3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C9BA1-6A7B-4712-9A33-FDF84EB6D36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4F1E68-463E-48BA-99D8-BD12A0021906}">
      <dgm:prSet phldrT="[Текст]"/>
      <dgm:spPr/>
      <dgm:t>
        <a:bodyPr/>
        <a:lstStyle/>
        <a:p>
          <a:r>
            <a:rPr lang="ru-RU" dirty="0"/>
            <a:t>Отношение к церкви и королю</a:t>
          </a:r>
        </a:p>
      </dgm:t>
    </dgm:pt>
    <dgm:pt modelId="{D95033DD-68A3-4AC9-86AF-C7BD054409A3}" type="parTrans" cxnId="{6BB86B94-8F39-4AB4-9FD5-52C0AE9CEE05}">
      <dgm:prSet/>
      <dgm:spPr/>
      <dgm:t>
        <a:bodyPr/>
        <a:lstStyle/>
        <a:p>
          <a:endParaRPr lang="ru-RU"/>
        </a:p>
      </dgm:t>
    </dgm:pt>
    <dgm:pt modelId="{A5E54847-38AC-413A-BC68-34E5F86C1D27}" type="sibTrans" cxnId="{6BB86B94-8F39-4AB4-9FD5-52C0AE9CEE05}">
      <dgm:prSet/>
      <dgm:spPr/>
      <dgm:t>
        <a:bodyPr/>
        <a:lstStyle/>
        <a:p>
          <a:endParaRPr lang="ru-RU"/>
        </a:p>
      </dgm:t>
    </dgm:pt>
    <dgm:pt modelId="{BFF089CC-7365-4DD3-91DD-A98A84F8F3D9}">
      <dgm:prSet phldrT="[Текст]"/>
      <dgm:spPr/>
      <dgm:t>
        <a:bodyPr/>
        <a:lstStyle/>
        <a:p>
          <a:pPr algn="l"/>
          <a:r>
            <a:rPr lang="ru-RU" dirty="0"/>
            <a:t>Карл </a:t>
          </a:r>
          <a:r>
            <a:rPr lang="en-US" dirty="0"/>
            <a:t>I</a:t>
          </a:r>
          <a:r>
            <a:rPr lang="ru-RU" dirty="0"/>
            <a:t>, Католики</a:t>
          </a:r>
        </a:p>
        <a:p>
          <a:pPr algn="l"/>
          <a:r>
            <a:rPr lang="ru-RU" b="1" dirty="0"/>
            <a:t>Кавалеры-</a:t>
          </a:r>
          <a:r>
            <a:rPr lang="ru-RU" dirty="0"/>
            <a:t> в основном были богатые аристократы, </a:t>
          </a:r>
          <a:r>
            <a:rPr lang="ru-RU" b="1" dirty="0"/>
            <a:t>сторонники</a:t>
          </a:r>
          <a:r>
            <a:rPr lang="ru-RU" dirty="0"/>
            <a:t> абсолютизма</a:t>
          </a:r>
        </a:p>
        <a:p>
          <a:pPr algn="l"/>
          <a:r>
            <a:rPr lang="ru-RU" b="1" dirty="0"/>
            <a:t>сторонники</a:t>
          </a:r>
          <a:r>
            <a:rPr lang="ru-RU" dirty="0"/>
            <a:t> англиканской церкви</a:t>
          </a:r>
        </a:p>
      </dgm:t>
    </dgm:pt>
    <dgm:pt modelId="{38195F14-9A08-41C1-849B-1233648E223E}" type="parTrans" cxnId="{5E2F5230-96B2-4FDE-AD8D-0702BFCEF399}">
      <dgm:prSet/>
      <dgm:spPr/>
      <dgm:t>
        <a:bodyPr/>
        <a:lstStyle/>
        <a:p>
          <a:endParaRPr lang="ru-RU"/>
        </a:p>
      </dgm:t>
    </dgm:pt>
    <dgm:pt modelId="{5FE80E7A-4E69-41A0-ACD8-18911FE4E294}" type="sibTrans" cxnId="{5E2F5230-96B2-4FDE-AD8D-0702BFCEF399}">
      <dgm:prSet/>
      <dgm:spPr/>
      <dgm:t>
        <a:bodyPr/>
        <a:lstStyle/>
        <a:p>
          <a:endParaRPr lang="ru-RU"/>
        </a:p>
      </dgm:t>
    </dgm:pt>
    <dgm:pt modelId="{966345EF-13D8-4C72-875A-EA762E683DBE}">
      <dgm:prSet phldrT="[Текст]"/>
      <dgm:spPr/>
      <dgm:t>
        <a:bodyPr/>
        <a:lstStyle/>
        <a:p>
          <a:r>
            <a:rPr lang="ru-RU" dirty="0"/>
            <a:t>Парламент</a:t>
          </a:r>
        </a:p>
        <a:p>
          <a:r>
            <a:rPr lang="ru-RU" dirty="0"/>
            <a:t>Пуритане</a:t>
          </a:r>
        </a:p>
        <a:p>
          <a:r>
            <a:rPr lang="ru-RU" b="1" dirty="0"/>
            <a:t>Круглоголовые</a:t>
          </a:r>
        </a:p>
        <a:p>
          <a:r>
            <a:rPr lang="ru-RU" dirty="0"/>
            <a:t>были богатые купцы, новые дворяне, пуритане.</a:t>
          </a:r>
        </a:p>
      </dgm:t>
    </dgm:pt>
    <dgm:pt modelId="{63136573-92B7-45FF-932B-B468C36F0F5A}" type="parTrans" cxnId="{2D2536FC-5D28-4385-845D-B0084DD9A560}">
      <dgm:prSet/>
      <dgm:spPr/>
      <dgm:t>
        <a:bodyPr/>
        <a:lstStyle/>
        <a:p>
          <a:endParaRPr lang="ru-RU"/>
        </a:p>
      </dgm:t>
    </dgm:pt>
    <dgm:pt modelId="{28D6F468-13E5-48B7-890F-368635D49D23}" type="sibTrans" cxnId="{2D2536FC-5D28-4385-845D-B0084DD9A560}">
      <dgm:prSet/>
      <dgm:spPr/>
      <dgm:t>
        <a:bodyPr/>
        <a:lstStyle/>
        <a:p>
          <a:endParaRPr lang="ru-RU"/>
        </a:p>
      </dgm:t>
    </dgm:pt>
    <dgm:pt modelId="{3F712176-F4D1-4268-8F3E-163DAA65688B}" type="pres">
      <dgm:prSet presAssocID="{9A6C9BA1-6A7B-4712-9A33-FDF84EB6D36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A83688-CDDE-4191-AD36-778F6F64AC0B}" type="pres">
      <dgm:prSet presAssocID="{794F1E68-463E-48BA-99D8-BD12A0021906}" presName="hierRoot1" presStyleCnt="0">
        <dgm:presLayoutVars>
          <dgm:hierBranch val="init"/>
        </dgm:presLayoutVars>
      </dgm:prSet>
      <dgm:spPr/>
    </dgm:pt>
    <dgm:pt modelId="{55955B8A-9C59-4365-8ED6-0792D1E7AD9E}" type="pres">
      <dgm:prSet presAssocID="{794F1E68-463E-48BA-99D8-BD12A0021906}" presName="rootComposite1" presStyleCnt="0"/>
      <dgm:spPr/>
    </dgm:pt>
    <dgm:pt modelId="{184C9F84-E253-4834-B5E3-8233EE8024A3}" type="pres">
      <dgm:prSet presAssocID="{794F1E68-463E-48BA-99D8-BD12A0021906}" presName="rootText1" presStyleLbl="node0" presStyleIdx="0" presStyleCnt="1">
        <dgm:presLayoutVars>
          <dgm:chPref val="3"/>
        </dgm:presLayoutVars>
      </dgm:prSet>
      <dgm:spPr/>
    </dgm:pt>
    <dgm:pt modelId="{DFD7BF0E-28B4-45F1-B166-E3D30688C76D}" type="pres">
      <dgm:prSet presAssocID="{794F1E68-463E-48BA-99D8-BD12A0021906}" presName="rootConnector1" presStyleLbl="node1" presStyleIdx="0" presStyleCnt="0"/>
      <dgm:spPr/>
    </dgm:pt>
    <dgm:pt modelId="{FBF3C2BC-ED1C-44F6-A126-8C73AD281DF0}" type="pres">
      <dgm:prSet presAssocID="{794F1E68-463E-48BA-99D8-BD12A0021906}" presName="hierChild2" presStyleCnt="0"/>
      <dgm:spPr/>
    </dgm:pt>
    <dgm:pt modelId="{13180A49-3578-452B-8D2B-FB1863D9329C}" type="pres">
      <dgm:prSet presAssocID="{38195F14-9A08-41C1-849B-1233648E223E}" presName="Name37" presStyleLbl="parChTrans1D2" presStyleIdx="0" presStyleCnt="2"/>
      <dgm:spPr/>
    </dgm:pt>
    <dgm:pt modelId="{238B1EF7-101E-4A1D-ACB4-292E241D8393}" type="pres">
      <dgm:prSet presAssocID="{BFF089CC-7365-4DD3-91DD-A98A84F8F3D9}" presName="hierRoot2" presStyleCnt="0">
        <dgm:presLayoutVars>
          <dgm:hierBranch val="init"/>
        </dgm:presLayoutVars>
      </dgm:prSet>
      <dgm:spPr/>
    </dgm:pt>
    <dgm:pt modelId="{BC2E7D82-15DE-4F76-B470-98DF5A8CE41D}" type="pres">
      <dgm:prSet presAssocID="{BFF089CC-7365-4DD3-91DD-A98A84F8F3D9}" presName="rootComposite" presStyleCnt="0"/>
      <dgm:spPr/>
    </dgm:pt>
    <dgm:pt modelId="{19BCC90D-DB25-495B-A98F-7B00E81B46CA}" type="pres">
      <dgm:prSet presAssocID="{BFF089CC-7365-4DD3-91DD-A98A84F8F3D9}" presName="rootText" presStyleLbl="node2" presStyleIdx="0" presStyleCnt="2" custScaleX="135657" custScaleY="114101">
        <dgm:presLayoutVars>
          <dgm:chPref val="3"/>
        </dgm:presLayoutVars>
      </dgm:prSet>
      <dgm:spPr/>
    </dgm:pt>
    <dgm:pt modelId="{EAEC1B05-C7E6-487F-9E19-596EC49CCA88}" type="pres">
      <dgm:prSet presAssocID="{BFF089CC-7365-4DD3-91DD-A98A84F8F3D9}" presName="rootConnector" presStyleLbl="node2" presStyleIdx="0" presStyleCnt="2"/>
      <dgm:spPr/>
    </dgm:pt>
    <dgm:pt modelId="{22CD6529-4E56-4E0C-B986-CE5436D1DED2}" type="pres">
      <dgm:prSet presAssocID="{BFF089CC-7365-4DD3-91DD-A98A84F8F3D9}" presName="hierChild4" presStyleCnt="0"/>
      <dgm:spPr/>
    </dgm:pt>
    <dgm:pt modelId="{125AC41F-061B-4472-B71F-514D1C2158F5}" type="pres">
      <dgm:prSet presAssocID="{BFF089CC-7365-4DD3-91DD-A98A84F8F3D9}" presName="hierChild5" presStyleCnt="0"/>
      <dgm:spPr/>
    </dgm:pt>
    <dgm:pt modelId="{C4424171-AD04-499D-9F46-FD27628A7927}" type="pres">
      <dgm:prSet presAssocID="{63136573-92B7-45FF-932B-B468C36F0F5A}" presName="Name37" presStyleLbl="parChTrans1D2" presStyleIdx="1" presStyleCnt="2"/>
      <dgm:spPr/>
    </dgm:pt>
    <dgm:pt modelId="{013A6EB9-03CF-4C1D-8DE3-CF9157513B5C}" type="pres">
      <dgm:prSet presAssocID="{966345EF-13D8-4C72-875A-EA762E683DBE}" presName="hierRoot2" presStyleCnt="0">
        <dgm:presLayoutVars>
          <dgm:hierBranch val="init"/>
        </dgm:presLayoutVars>
      </dgm:prSet>
      <dgm:spPr/>
    </dgm:pt>
    <dgm:pt modelId="{F94D9F86-4CF6-43A2-9124-B8C798F05C72}" type="pres">
      <dgm:prSet presAssocID="{966345EF-13D8-4C72-875A-EA762E683DBE}" presName="rootComposite" presStyleCnt="0"/>
      <dgm:spPr/>
    </dgm:pt>
    <dgm:pt modelId="{70452602-1903-42CD-9532-630E748438D2}" type="pres">
      <dgm:prSet presAssocID="{966345EF-13D8-4C72-875A-EA762E683DBE}" presName="rootText" presStyleLbl="node2" presStyleIdx="1" presStyleCnt="2">
        <dgm:presLayoutVars>
          <dgm:chPref val="3"/>
        </dgm:presLayoutVars>
      </dgm:prSet>
      <dgm:spPr/>
    </dgm:pt>
    <dgm:pt modelId="{FD7B0D8B-3DE7-420B-BA11-68A0DEEE976F}" type="pres">
      <dgm:prSet presAssocID="{966345EF-13D8-4C72-875A-EA762E683DBE}" presName="rootConnector" presStyleLbl="node2" presStyleIdx="1" presStyleCnt="2"/>
      <dgm:spPr/>
    </dgm:pt>
    <dgm:pt modelId="{547BA859-B95D-446F-9B20-8924A5A1DA4B}" type="pres">
      <dgm:prSet presAssocID="{966345EF-13D8-4C72-875A-EA762E683DBE}" presName="hierChild4" presStyleCnt="0"/>
      <dgm:spPr/>
    </dgm:pt>
    <dgm:pt modelId="{CFEF200A-EBF7-478B-B0E9-53F782AC4E35}" type="pres">
      <dgm:prSet presAssocID="{966345EF-13D8-4C72-875A-EA762E683DBE}" presName="hierChild5" presStyleCnt="0"/>
      <dgm:spPr/>
    </dgm:pt>
    <dgm:pt modelId="{6FB016ED-1FA5-4D66-A246-50F2B7BD4D13}" type="pres">
      <dgm:prSet presAssocID="{794F1E68-463E-48BA-99D8-BD12A0021906}" presName="hierChild3" presStyleCnt="0"/>
      <dgm:spPr/>
    </dgm:pt>
  </dgm:ptLst>
  <dgm:cxnLst>
    <dgm:cxn modelId="{40590701-61D9-4588-B052-070CDE56EE8F}" type="presOf" srcId="{9A6C9BA1-6A7B-4712-9A33-FDF84EB6D36A}" destId="{3F712176-F4D1-4268-8F3E-163DAA65688B}" srcOrd="0" destOrd="0" presId="urn:microsoft.com/office/officeart/2005/8/layout/orgChart1"/>
    <dgm:cxn modelId="{72E0BF07-DA37-4AD0-8027-B9B84F786CE5}" type="presOf" srcId="{794F1E68-463E-48BA-99D8-BD12A0021906}" destId="{DFD7BF0E-28B4-45F1-B166-E3D30688C76D}" srcOrd="1" destOrd="0" presId="urn:microsoft.com/office/officeart/2005/8/layout/orgChart1"/>
    <dgm:cxn modelId="{95418628-578D-49D0-B0E0-5E64CAF9A9D1}" type="presOf" srcId="{38195F14-9A08-41C1-849B-1233648E223E}" destId="{13180A49-3578-452B-8D2B-FB1863D9329C}" srcOrd="0" destOrd="0" presId="urn:microsoft.com/office/officeart/2005/8/layout/orgChart1"/>
    <dgm:cxn modelId="{5E2F5230-96B2-4FDE-AD8D-0702BFCEF399}" srcId="{794F1E68-463E-48BA-99D8-BD12A0021906}" destId="{BFF089CC-7365-4DD3-91DD-A98A84F8F3D9}" srcOrd="0" destOrd="0" parTransId="{38195F14-9A08-41C1-849B-1233648E223E}" sibTransId="{5FE80E7A-4E69-41A0-ACD8-18911FE4E294}"/>
    <dgm:cxn modelId="{49F69842-BB43-4C81-874A-524B56817439}" type="presOf" srcId="{794F1E68-463E-48BA-99D8-BD12A0021906}" destId="{184C9F84-E253-4834-B5E3-8233EE8024A3}" srcOrd="0" destOrd="0" presId="urn:microsoft.com/office/officeart/2005/8/layout/orgChart1"/>
    <dgm:cxn modelId="{43E89348-ECAF-4C01-B3C5-1C4CCD5CDB9F}" type="presOf" srcId="{63136573-92B7-45FF-932B-B468C36F0F5A}" destId="{C4424171-AD04-499D-9F46-FD27628A7927}" srcOrd="0" destOrd="0" presId="urn:microsoft.com/office/officeart/2005/8/layout/orgChart1"/>
    <dgm:cxn modelId="{E996E96A-E768-4CAB-AE5D-E746C3194C64}" type="presOf" srcId="{966345EF-13D8-4C72-875A-EA762E683DBE}" destId="{FD7B0D8B-3DE7-420B-BA11-68A0DEEE976F}" srcOrd="1" destOrd="0" presId="urn:microsoft.com/office/officeart/2005/8/layout/orgChart1"/>
    <dgm:cxn modelId="{6BB86B94-8F39-4AB4-9FD5-52C0AE9CEE05}" srcId="{9A6C9BA1-6A7B-4712-9A33-FDF84EB6D36A}" destId="{794F1E68-463E-48BA-99D8-BD12A0021906}" srcOrd="0" destOrd="0" parTransId="{D95033DD-68A3-4AC9-86AF-C7BD054409A3}" sibTransId="{A5E54847-38AC-413A-BC68-34E5F86C1D27}"/>
    <dgm:cxn modelId="{C6BDF494-0CD9-4D29-81C5-31EF1F89F64C}" type="presOf" srcId="{BFF089CC-7365-4DD3-91DD-A98A84F8F3D9}" destId="{19BCC90D-DB25-495B-A98F-7B00E81B46CA}" srcOrd="0" destOrd="0" presId="urn:microsoft.com/office/officeart/2005/8/layout/orgChart1"/>
    <dgm:cxn modelId="{F91013A1-13BB-4750-B19B-E22C3876416C}" type="presOf" srcId="{BFF089CC-7365-4DD3-91DD-A98A84F8F3D9}" destId="{EAEC1B05-C7E6-487F-9E19-596EC49CCA88}" srcOrd="1" destOrd="0" presId="urn:microsoft.com/office/officeart/2005/8/layout/orgChart1"/>
    <dgm:cxn modelId="{2D2536FC-5D28-4385-845D-B0084DD9A560}" srcId="{794F1E68-463E-48BA-99D8-BD12A0021906}" destId="{966345EF-13D8-4C72-875A-EA762E683DBE}" srcOrd="1" destOrd="0" parTransId="{63136573-92B7-45FF-932B-B468C36F0F5A}" sibTransId="{28D6F468-13E5-48B7-890F-368635D49D23}"/>
    <dgm:cxn modelId="{52B52DFE-4406-4A77-91FB-B3BDA2B004CD}" type="presOf" srcId="{966345EF-13D8-4C72-875A-EA762E683DBE}" destId="{70452602-1903-42CD-9532-630E748438D2}" srcOrd="0" destOrd="0" presId="urn:microsoft.com/office/officeart/2005/8/layout/orgChart1"/>
    <dgm:cxn modelId="{2444DEEE-D8C7-42C5-AAE2-11DCB0F0E0E6}" type="presParOf" srcId="{3F712176-F4D1-4268-8F3E-163DAA65688B}" destId="{60A83688-CDDE-4191-AD36-778F6F64AC0B}" srcOrd="0" destOrd="0" presId="urn:microsoft.com/office/officeart/2005/8/layout/orgChart1"/>
    <dgm:cxn modelId="{48254044-E8FE-4F76-A9BA-F017CD565E8A}" type="presParOf" srcId="{60A83688-CDDE-4191-AD36-778F6F64AC0B}" destId="{55955B8A-9C59-4365-8ED6-0792D1E7AD9E}" srcOrd="0" destOrd="0" presId="urn:microsoft.com/office/officeart/2005/8/layout/orgChart1"/>
    <dgm:cxn modelId="{726B43F7-1162-4D8D-8A8D-C369928E839F}" type="presParOf" srcId="{55955B8A-9C59-4365-8ED6-0792D1E7AD9E}" destId="{184C9F84-E253-4834-B5E3-8233EE8024A3}" srcOrd="0" destOrd="0" presId="urn:microsoft.com/office/officeart/2005/8/layout/orgChart1"/>
    <dgm:cxn modelId="{E4FBD8E6-8206-4295-BF3F-ECCAF6814229}" type="presParOf" srcId="{55955B8A-9C59-4365-8ED6-0792D1E7AD9E}" destId="{DFD7BF0E-28B4-45F1-B166-E3D30688C76D}" srcOrd="1" destOrd="0" presId="urn:microsoft.com/office/officeart/2005/8/layout/orgChart1"/>
    <dgm:cxn modelId="{E6F56606-4D1A-4C86-A573-933A1E6303DB}" type="presParOf" srcId="{60A83688-CDDE-4191-AD36-778F6F64AC0B}" destId="{FBF3C2BC-ED1C-44F6-A126-8C73AD281DF0}" srcOrd="1" destOrd="0" presId="urn:microsoft.com/office/officeart/2005/8/layout/orgChart1"/>
    <dgm:cxn modelId="{232F75B1-4E33-4C0E-8CEA-3BC73A14D0F1}" type="presParOf" srcId="{FBF3C2BC-ED1C-44F6-A126-8C73AD281DF0}" destId="{13180A49-3578-452B-8D2B-FB1863D9329C}" srcOrd="0" destOrd="0" presId="urn:microsoft.com/office/officeart/2005/8/layout/orgChart1"/>
    <dgm:cxn modelId="{A8CB50B7-D8F2-4F52-B086-0E675FB3C7DB}" type="presParOf" srcId="{FBF3C2BC-ED1C-44F6-A126-8C73AD281DF0}" destId="{238B1EF7-101E-4A1D-ACB4-292E241D8393}" srcOrd="1" destOrd="0" presId="urn:microsoft.com/office/officeart/2005/8/layout/orgChart1"/>
    <dgm:cxn modelId="{1CA742C5-3029-4628-A091-CF5E77D8318F}" type="presParOf" srcId="{238B1EF7-101E-4A1D-ACB4-292E241D8393}" destId="{BC2E7D82-15DE-4F76-B470-98DF5A8CE41D}" srcOrd="0" destOrd="0" presId="urn:microsoft.com/office/officeart/2005/8/layout/orgChart1"/>
    <dgm:cxn modelId="{3A3F4F00-CB80-496E-848C-4DAE1920FC80}" type="presParOf" srcId="{BC2E7D82-15DE-4F76-B470-98DF5A8CE41D}" destId="{19BCC90D-DB25-495B-A98F-7B00E81B46CA}" srcOrd="0" destOrd="0" presId="urn:microsoft.com/office/officeart/2005/8/layout/orgChart1"/>
    <dgm:cxn modelId="{BE67ADF2-DC95-418E-A3D8-E8AD6AEEC678}" type="presParOf" srcId="{BC2E7D82-15DE-4F76-B470-98DF5A8CE41D}" destId="{EAEC1B05-C7E6-487F-9E19-596EC49CCA88}" srcOrd="1" destOrd="0" presId="urn:microsoft.com/office/officeart/2005/8/layout/orgChart1"/>
    <dgm:cxn modelId="{7ECE01C4-3577-4E49-829A-EAB1B74474DF}" type="presParOf" srcId="{238B1EF7-101E-4A1D-ACB4-292E241D8393}" destId="{22CD6529-4E56-4E0C-B986-CE5436D1DED2}" srcOrd="1" destOrd="0" presId="urn:microsoft.com/office/officeart/2005/8/layout/orgChart1"/>
    <dgm:cxn modelId="{0EA85660-F597-42D5-A305-A4AE6BA1CCCF}" type="presParOf" srcId="{238B1EF7-101E-4A1D-ACB4-292E241D8393}" destId="{125AC41F-061B-4472-B71F-514D1C2158F5}" srcOrd="2" destOrd="0" presId="urn:microsoft.com/office/officeart/2005/8/layout/orgChart1"/>
    <dgm:cxn modelId="{0B21D358-C430-4923-B0E7-10D5A0E59FBA}" type="presParOf" srcId="{FBF3C2BC-ED1C-44F6-A126-8C73AD281DF0}" destId="{C4424171-AD04-499D-9F46-FD27628A7927}" srcOrd="2" destOrd="0" presId="urn:microsoft.com/office/officeart/2005/8/layout/orgChart1"/>
    <dgm:cxn modelId="{A5A1411B-7852-42DC-BAE6-1AC7F2A1C903}" type="presParOf" srcId="{FBF3C2BC-ED1C-44F6-A126-8C73AD281DF0}" destId="{013A6EB9-03CF-4C1D-8DE3-CF9157513B5C}" srcOrd="3" destOrd="0" presId="urn:microsoft.com/office/officeart/2005/8/layout/orgChart1"/>
    <dgm:cxn modelId="{52CA95F3-CD08-401E-9029-113933302AE8}" type="presParOf" srcId="{013A6EB9-03CF-4C1D-8DE3-CF9157513B5C}" destId="{F94D9F86-4CF6-43A2-9124-B8C798F05C72}" srcOrd="0" destOrd="0" presId="urn:microsoft.com/office/officeart/2005/8/layout/orgChart1"/>
    <dgm:cxn modelId="{D14B5CC0-6C0F-447B-B50B-016D79512DA5}" type="presParOf" srcId="{F94D9F86-4CF6-43A2-9124-B8C798F05C72}" destId="{70452602-1903-42CD-9532-630E748438D2}" srcOrd="0" destOrd="0" presId="urn:microsoft.com/office/officeart/2005/8/layout/orgChart1"/>
    <dgm:cxn modelId="{86985178-2EB9-4364-B3A2-CA05D2FF3FFC}" type="presParOf" srcId="{F94D9F86-4CF6-43A2-9124-B8C798F05C72}" destId="{FD7B0D8B-3DE7-420B-BA11-68A0DEEE976F}" srcOrd="1" destOrd="0" presId="urn:microsoft.com/office/officeart/2005/8/layout/orgChart1"/>
    <dgm:cxn modelId="{4CFD22FD-0B5A-421F-91C2-3AF384DC6356}" type="presParOf" srcId="{013A6EB9-03CF-4C1D-8DE3-CF9157513B5C}" destId="{547BA859-B95D-446F-9B20-8924A5A1DA4B}" srcOrd="1" destOrd="0" presId="urn:microsoft.com/office/officeart/2005/8/layout/orgChart1"/>
    <dgm:cxn modelId="{0A377EFD-BD74-4880-B3F3-545070014E1E}" type="presParOf" srcId="{013A6EB9-03CF-4C1D-8DE3-CF9157513B5C}" destId="{CFEF200A-EBF7-478B-B0E9-53F782AC4E35}" srcOrd="2" destOrd="0" presId="urn:microsoft.com/office/officeart/2005/8/layout/orgChart1"/>
    <dgm:cxn modelId="{D409C4A7-8C90-458F-AFCA-2E440DC5494F}" type="presParOf" srcId="{60A83688-CDDE-4191-AD36-778F6F64AC0B}" destId="{6FB016ED-1FA5-4D66-A246-50F2B7BD4D1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24171-AD04-499D-9F46-FD27628A7927}">
      <dsp:nvSpPr>
        <dsp:cNvPr id="0" name=""/>
        <dsp:cNvSpPr/>
      </dsp:nvSpPr>
      <dsp:spPr>
        <a:xfrm>
          <a:off x="5584722" y="2018576"/>
          <a:ext cx="3155868" cy="84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3046"/>
              </a:lnTo>
              <a:lnTo>
                <a:pt x="3155868" y="423046"/>
              </a:lnTo>
              <a:lnTo>
                <a:pt x="3155868" y="8460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80A49-3578-452B-8D2B-FB1863D9329C}">
      <dsp:nvSpPr>
        <dsp:cNvPr id="0" name=""/>
        <dsp:cNvSpPr/>
      </dsp:nvSpPr>
      <dsp:spPr>
        <a:xfrm>
          <a:off x="3147167" y="2018576"/>
          <a:ext cx="2437555" cy="846093"/>
        </a:xfrm>
        <a:custGeom>
          <a:avLst/>
          <a:gdLst/>
          <a:ahLst/>
          <a:cxnLst/>
          <a:rect l="0" t="0" r="0" b="0"/>
          <a:pathLst>
            <a:path>
              <a:moveTo>
                <a:pt x="2437555" y="0"/>
              </a:moveTo>
              <a:lnTo>
                <a:pt x="2437555" y="423046"/>
              </a:lnTo>
              <a:lnTo>
                <a:pt x="0" y="423046"/>
              </a:lnTo>
              <a:lnTo>
                <a:pt x="0" y="8460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4C9F84-E253-4834-B5E3-8233EE8024A3}">
      <dsp:nvSpPr>
        <dsp:cNvPr id="0" name=""/>
        <dsp:cNvSpPr/>
      </dsp:nvSpPr>
      <dsp:spPr>
        <a:xfrm>
          <a:off x="3570213" y="4067"/>
          <a:ext cx="4029017" cy="20145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Отношение к церкви и королю</a:t>
          </a:r>
        </a:p>
      </dsp:txBody>
      <dsp:txXfrm>
        <a:off x="3570213" y="4067"/>
        <a:ext cx="4029017" cy="2014508"/>
      </dsp:txXfrm>
    </dsp:sp>
    <dsp:sp modelId="{19BCC90D-DB25-495B-A98F-7B00E81B46CA}">
      <dsp:nvSpPr>
        <dsp:cNvPr id="0" name=""/>
        <dsp:cNvSpPr/>
      </dsp:nvSpPr>
      <dsp:spPr>
        <a:xfrm>
          <a:off x="414344" y="2864669"/>
          <a:ext cx="5465644" cy="2298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Карл </a:t>
          </a:r>
          <a:r>
            <a:rPr lang="en-US" sz="2300" kern="1200" dirty="0"/>
            <a:t>I</a:t>
          </a:r>
          <a:r>
            <a:rPr lang="ru-RU" sz="2300" kern="1200" dirty="0"/>
            <a:t>, Католики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Кавалеры-</a:t>
          </a:r>
          <a:r>
            <a:rPr lang="ru-RU" sz="2300" kern="1200" dirty="0"/>
            <a:t> в основном были богатые аристократы, </a:t>
          </a:r>
          <a:r>
            <a:rPr lang="ru-RU" sz="2300" b="1" kern="1200" dirty="0"/>
            <a:t>сторонники</a:t>
          </a:r>
          <a:r>
            <a:rPr lang="ru-RU" sz="2300" kern="1200" dirty="0"/>
            <a:t> абсолютизма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сторонники</a:t>
          </a:r>
          <a:r>
            <a:rPr lang="ru-RU" sz="2300" kern="1200" dirty="0"/>
            <a:t> англиканской церкви</a:t>
          </a:r>
        </a:p>
      </dsp:txBody>
      <dsp:txXfrm>
        <a:off x="414344" y="2864669"/>
        <a:ext cx="5465644" cy="2298574"/>
      </dsp:txXfrm>
    </dsp:sp>
    <dsp:sp modelId="{70452602-1903-42CD-9532-630E748438D2}">
      <dsp:nvSpPr>
        <dsp:cNvPr id="0" name=""/>
        <dsp:cNvSpPr/>
      </dsp:nvSpPr>
      <dsp:spPr>
        <a:xfrm>
          <a:off x="6726082" y="2864669"/>
          <a:ext cx="4029017" cy="20145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Парламент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Пуритане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Круглоголовые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были богатые купцы, новые дворяне, пуритане.</a:t>
          </a:r>
        </a:p>
      </dsp:txBody>
      <dsp:txXfrm>
        <a:off x="6726082" y="2864669"/>
        <a:ext cx="4029017" cy="2014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2F98E9-0D19-9A3A-627B-B4F5A8778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5A9098-6723-7680-9E14-51572ABA8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D0E6D1-AF08-DF6D-3C72-68731E469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4D09AD-73F2-3C79-9704-8DC32415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23DCAA-14E7-ED59-3EA7-B4BC228BF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2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3CBA0-6A21-2130-4C16-3AB21E551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A1A9A8-6DD9-95A8-EDE4-CD24CF60DB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36AA57-5E37-994F-561F-AE02C0213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8BC638-16E2-AAC2-E61F-C92A08D30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E3D266-1002-F365-0F14-F320167D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5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8E2D34-3CA4-854D-0266-BC656E7E3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413691-D72D-D44C-968D-F1B9B7BF7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DBBB24-5BE3-D05F-AD0E-D9A1B7DB1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06C403-8A34-491B-2BBC-1581191ED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B569DB-3CCE-16E7-418C-66D2F410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06A33-9C0F-4FA8-DFBA-BD7D9755A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8541D2-BDAA-1951-9731-E63C83C7B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DE506B-ED3F-9476-E6AF-38E0FC1B8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A028C-CB63-8EC4-1F5A-8612A1ECC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B31B60-4F90-CEA0-B908-D956D1D51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7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59EF1-20C3-D15C-A1E9-9D83CCB65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3E2231-7F83-A559-2463-4438D5C96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CFFA20-3A26-64F7-8EEA-6B5CB35A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6C441D-503E-3B74-1A97-6A098575B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B9ABE1-9CF9-D6C7-D1D1-37819AA0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3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20B63-78BB-AEDC-6AE7-E6311B1C7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36459C-B8F2-1BFD-049D-8F877D737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304CDD-7B0E-69E7-1EA0-BF463AAC0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6D356F-2882-1E98-83F8-3E0633578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6135F3-6C12-76A3-B2AA-026CB70D1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D3B942-FF21-660F-BFC6-06C16F8A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5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719B8-1FA2-2EC4-4D3D-534091176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DFF86B-7182-968B-903C-302CDD467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47241C-760A-69A8-9C05-2D8B432FB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F90AFE9-C268-27D7-CB92-0142D54993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EF870B-2CA7-91A8-2278-E65B7D823D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433DB9-556C-64FA-39E3-7498EF017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170D4EA-18BE-C1C5-00B9-31E4BEF5C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FEE6F96-9106-29D0-9977-29BE3818B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310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8F3D9-596D-E911-FC80-C02EC3D08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F4A62D2-6137-0103-6BD2-5917B162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281A9A-1E64-8765-9A58-3CA5B273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AE12CD-9ADA-FD2C-CCD1-67C7022A4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7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D63E32-19E1-16D2-5012-57C3B51D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525098-16ED-9634-7D86-567B7131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CD2ED7-4D1D-D0C3-892B-D324B63A7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08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377D1-E510-1C8E-97D2-301B3893F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0C7B37-130B-E6EC-C91C-44152A2B0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FB299B-8C00-B01E-4E48-EFEB3BA3B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878E95-F535-D5A1-63E8-82F19B8B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78C1BC-3427-A037-57E4-D7F54CDA7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3012F9-2C35-298F-A795-E1410518B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65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D28E3-A3FA-1A7D-BAF3-E0D5A8756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63776B-10C7-6CC4-0856-B5D3CFFC00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B4CC1A-5A4C-4538-01FD-47926CE11E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51220-688D-DBC5-8BE2-9297ED312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512F4D-18BA-45FD-6A34-2F0CED8B1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B1127E-7570-76E9-C4CB-0EC1E591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52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EE88F-66A0-B5B1-18AE-15E9C11C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2496A0-D675-5F09-43F7-ECFBBA280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702DD6-D6AF-F65D-8B21-B2822A0482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70BAA3-714C-488B-B878-365593B01851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8F7DFF-ADE2-F215-BEFB-8D4672CD1E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FBD74C-389C-33AF-6271-C90E19925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9AC945-050D-44CF-8C3B-F3763EB0F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5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519A3-483F-F16B-A343-58B2D4D71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Век революций в Англии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2DE73B-46B5-4951-8C1F-2FF37E1ADD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Д.з</a:t>
            </a:r>
            <a:r>
              <a:rPr lang="ru-RU" dirty="0"/>
              <a:t>. п.12 прочитать стр.122 Работаем с ИСТОЧНИКОМ </a:t>
            </a:r>
          </a:p>
          <a:p>
            <a:r>
              <a:rPr lang="ru-RU" dirty="0"/>
              <a:t>Прочитайте отрывок из «Приговора верховного суда над королём (27 января </a:t>
            </a:r>
          </a:p>
          <a:p>
            <a:r>
              <a:rPr lang="ru-RU" dirty="0"/>
              <a:t>1649 г.)» ответить на вопросы письменно. Сообщение по </a:t>
            </a:r>
            <a:r>
              <a:rPr lang="ru-RU" dirty="0" err="1"/>
              <a:t>желанию:Стефан</a:t>
            </a:r>
            <a:r>
              <a:rPr lang="ru-RU" dirty="0"/>
              <a:t> Баторий, Ливонская война.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E37CE5-B79D-C66C-EEA5-32E3D546A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03" y="184638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1B68E-0764-F901-2F32-45EC7E41A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691FD0-02AF-4C40-6B9C-1B66D37F0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Накануне революции</a:t>
            </a:r>
          </a:p>
          <a:p>
            <a:r>
              <a:rPr lang="ru-RU" dirty="0"/>
              <a:t>2 .Гражданские войны и установление республики</a:t>
            </a:r>
          </a:p>
          <a:p>
            <a:r>
              <a:rPr lang="ru-RU" dirty="0"/>
              <a:t>3. Окончание и итоги революции</a:t>
            </a:r>
          </a:p>
          <a:p>
            <a:r>
              <a:rPr lang="ru-RU" dirty="0"/>
              <a:t>4 .Реставрация Стюартов </a:t>
            </a:r>
          </a:p>
          <a:p>
            <a:r>
              <a:rPr lang="ru-RU" dirty="0"/>
              <a:t>5 .Славная революция</a:t>
            </a:r>
          </a:p>
        </p:txBody>
      </p:sp>
    </p:spTree>
    <p:extLst>
      <p:ext uri="{BB962C8B-B14F-4D97-AF65-F5344CB8AC3E}">
        <p14:creationId xmlns:p14="http://schemas.microsoft.com/office/powerpoint/2010/main" val="369017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DB00B9-BC48-A4CF-BBE2-BCED1CFDC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Гражданские войны и установление республики.</a:t>
            </a: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4EC48406-4A05-7B15-7AD7-8CFD8351512D}"/>
              </a:ext>
            </a:extLst>
          </p:cNvPr>
          <p:cNvGraphicFramePr/>
          <p:nvPr/>
        </p:nvGraphicFramePr>
        <p:xfrm>
          <a:off x="570271" y="1690688"/>
          <a:ext cx="11169445" cy="516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507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C0CEE6-889F-622E-394E-E0673E236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4. Реставрация Стюартов. Королевская власть и  палата лордов были восстановлены.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FADAD3A-E321-775E-2B5C-3CEA2A62A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8194" y="1786243"/>
            <a:ext cx="8961922" cy="48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846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</Words>
  <Application>Microsoft Office PowerPoint</Application>
  <PresentationFormat>Широкоэкранный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Век революций в Англии</vt:lpstr>
      <vt:lpstr>План </vt:lpstr>
      <vt:lpstr>2. Гражданские войны и установление республики.</vt:lpstr>
      <vt:lpstr>4. Реставрация Стюартов. Королевская власть и  палата лордов были восстановлены.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2025-09-06T17:11:45Z</dcterms:created>
  <dcterms:modified xsi:type="dcterms:W3CDTF">2025-09-06T17:12:45Z</dcterms:modified>
</cp:coreProperties>
</file>