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4DDB30-520A-9714-8D88-18407B4B4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9B282D-CEA1-F5FF-C359-37B1457CF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7508CA-6998-D5E6-4E2C-CE76DB822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DA2DC8-4B9E-B767-D827-277476CE4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619C6-DD61-1D39-DD6E-81DB544A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26D0C-6794-63B5-47D0-ADE022838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484E45-A69C-7991-32FC-681B4CB48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9CA2D5-B290-03F0-DAFE-DB1C5A06C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AF64B-9BED-C8A4-DAF3-A7F766E2E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F83B13-BA2F-96A3-7D2F-1E2153D94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0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5C35D85-F8D7-2688-B153-2E5AFEDD4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545B03D-7359-5198-381C-497470AB6F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FD4336-5EB1-8E09-55C0-C47512E1E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BDEB1-FAF2-1BAE-3219-3C7880661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767631-1CBF-5EE0-C918-4C44F7F64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0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A0F0B-A449-B9C6-AB80-0736E9558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39E181-D261-A548-CD98-787445FD2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D73C27-34B4-F906-5681-E4A309A78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2CF4E4-3FB5-F1E2-342E-F58115A8D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779940-12E5-EDE0-6FC8-1508BCA5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3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8EADA-A6BA-0E5A-983F-47A79F6F8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5190D-D7CE-40D5-F0E5-42AB160C2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64CC36-BC57-CCCD-6525-2E19E7C5B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8B6631-1038-8C83-F74D-FCF30CD92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408B00-67CA-30A6-B758-C54A5368F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7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2D168-71EB-7C3E-4D0A-313C130E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AE3A5D-6079-E6F6-81AD-8EC66BBD63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0514B6-98BD-E3F3-42A8-B9AC98DA7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2AA146-F1C7-5ECF-190B-D5623521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B6010D-569D-6CBE-0F95-48D2A84B1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2DDAD9-FE83-09FC-FB91-BC114D55B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70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1E5C8-D4E8-0D0C-6F3D-BAF267C31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61C04D-EE09-D9F2-8A94-1744669B6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AD94F4-9F0B-5DEE-71B5-55F5922FF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F6ECB0-E708-8939-69DF-A5D7770D3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9A4BDA-548A-C973-45D0-74B447A74E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38ACE4-4F2F-BAE9-FFB6-80E4F1BB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0D344D5-BE8E-8806-EB7C-427DF560B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004E1A2-6FD4-83E9-5B80-818A3382B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24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880D5-877B-2E10-1D71-D504E58F2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B9591F-679A-C445-CBBB-EFD5FF61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C10878-65DA-2289-98FA-6464E4BD1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35A0C7-2D78-86AD-5274-680646C65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4305122-E4FF-5531-8384-875EC5823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DCC9DB-15E5-BF46-0A00-A01ED60F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25476A-994F-F047-995E-5D78B588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9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50960-A11F-6A04-EC2A-F074A797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6F5AEA-0A52-D81B-EE02-D8EF702B1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4BE109C-1C3D-4143-4D6D-D4AB3B2D5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AA25AF-EAD7-E35C-C1C1-82D02297C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BF6BA1-3A09-2A50-9721-59EE32C60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2BBD79-BD69-4C87-D84B-F6261139C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45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150EF1-6181-4D27-A8B6-106AB2E0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BEAB977-813A-D4FB-A39F-1BE43E5FB4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0AB66F-032D-1DE5-1BF9-EADA1E5397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659257-0CB1-C233-11C7-39AE96005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CF678D-AEF8-DA8D-F2C8-460E57BA9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D3BFEE-D5B7-EC3E-E5CF-E6F5671D3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4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ADD58-A761-2CFA-FBF0-CC38C751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370DF6-7373-BAFC-D713-43745222F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F21FF1-A454-73A3-1FD6-63F31705C6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0A3641-B156-47E6-A0C2-629413288BB7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7A1C2F-9496-9A77-21D4-1FD2209DE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58C7C2-7825-E0B8-A32E-E5B80ED11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3791B0-A0AF-44AE-9C24-92242D3DA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11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2EEA8-FC82-9FAC-7C81-EAF1EE787F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повторения и обобщения по теме «Эпоха Великих географических открытий»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7281FE-84B8-57C4-0DED-9CBB5355FC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EF720D-C308-1BB0-80B2-BABBB5D87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5" y="3429000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3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DFB43-75C5-A014-C09F-7E0C23BCC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7987"/>
            <a:ext cx="11353800" cy="717755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с картой : покажите путешествия первооткрывателей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CA466A1-64F7-22A5-5709-6073A1098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87" y="1130710"/>
            <a:ext cx="11435106" cy="611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C2CFE-E77D-ED14-293D-F54216F7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я? Расскажи обо мне.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C99422-8F80-8954-A1AE-850AF54C8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Бартоломеу Диаш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B74FFC8-1085-95FE-80CC-487737CCFC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30573" y="2505075"/>
            <a:ext cx="3576217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DFEE69BD-689E-C65B-E4DB-FCEF635F0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Васко да Гама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0C82AB6-C9DF-5A1A-B980-F9DF4698CCD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54351" y="2505075"/>
            <a:ext cx="3018885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5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Тема Office</vt:lpstr>
      <vt:lpstr>Урок повторения и обобщения по теме «Эпоха Великих географических открытий»</vt:lpstr>
      <vt:lpstr>Работа с картой : покажите путешествия первооткрывателей</vt:lpstr>
      <vt:lpstr>Кто я? Расскажи обо мне.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2025-08-22T15:54:03Z</dcterms:created>
  <dcterms:modified xsi:type="dcterms:W3CDTF">2025-08-22T15:54:38Z</dcterms:modified>
</cp:coreProperties>
</file>