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6" r:id="rId3"/>
    <p:sldId id="279" r:id="rId4"/>
    <p:sldId id="286" r:id="rId5"/>
    <p:sldId id="29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802A8-CB9C-49AC-B8A2-6F01B9B6E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0FD299-292D-FF87-E29B-483636C49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E385BC-6200-B08A-AD70-058469A92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4607CD-8DB6-DD81-48AC-9B9B8895B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E70CA9-79E0-B8F6-A725-468CC8EA9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89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63780B-86C2-F68D-CE87-314F59334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B2459A-DD13-14C3-FB61-111463ABC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A21EC9-0CD8-0967-7C97-FF58A1D81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29B340-C5E9-B287-8576-BA6C283E6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CAEC47-82B9-DDB4-79AA-294C3523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1975DF6-1A55-1F82-691E-E1569B992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43130C-0B8C-D4F8-D96F-ECE674BE8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165568-5F3D-CE5E-3045-1A22C410E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7041B9-035B-4683-A3E1-A619D73FC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AB9BAA-18BD-C02F-9E5D-41D20E72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8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4CAA4-CD1E-D47E-DE75-B405887E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79C697-1B9C-6896-639F-8B9F529B9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DDF010-C287-E527-41B7-91631EC59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EA0E1D-43C9-627F-B533-AA447F1C8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FDD8E6-36F3-652F-AA45-61BC8C9B0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6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C36B5-43B0-BCB6-8F77-5B6344D67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7F4BAB-C877-708F-9FFE-5BC44FDF5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8A4CAD-9E74-A040-5B12-FEB715709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81BA21-1FF7-E0B0-D048-2039AA325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5C6448-D18D-5B28-5799-CCAF39E3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00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6E5E89-6CC6-3CA8-9103-90F9E9ED5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E155C1-50CD-DB79-4CE8-7F3B8B8CA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609518-8C70-7155-4709-9133839F2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F354E4-046F-D624-23CB-FD949B9CA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5704D3-5980-F6A8-F9F5-D4C045EBD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EB189D-1A65-6A0B-4B7F-901273C8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05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68443-CF60-909D-2740-58FFCA65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61D8B8-7945-DB79-ABC5-B50495F66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0312B9-83B3-C128-16C7-9A42E8435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45262B-B16B-BD13-547B-49C282DCCB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1665C27-4A25-9E24-010B-DF3C178A8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FD4059F-CF4D-265D-1AEF-6969FB719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75750B-FE1D-A119-0F0E-7D5437174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7EDEE5-6B73-2D97-5242-1755742DA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2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6836F-131C-7FEE-F7FF-82C761F4D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F008C1-9B4F-39A1-8108-2A36D1996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9AC00D-6764-F894-2458-1890754E2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A21A25-AF98-7BE8-9CB4-B4409B08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6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09EF9AA-FCEA-531E-D6CD-B7046FD2A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A417633-5DB6-22B8-7E6B-CBFF6BBA1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6CE280-B933-F488-F6A3-8584142CB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9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749E1-F967-E779-A585-97772DE80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7F0DD4-F133-D88F-A696-871C0E819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7D852C-B330-68EB-A3C7-38DD031E42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32B6B0-0BA0-59AF-8C83-298DEE2A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AB1EC2-018E-FA97-BD50-C6FBC9D9E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928E78-E916-B809-BD95-BAFC5CBB0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83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D6B21-4824-CDB2-0FAF-E3E1A9EF1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75FF0F-50AA-4530-3B67-23343DD4CB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461030B-448E-122C-23EE-FFA2C1B440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17009B-9EB1-E060-7EEB-506BD132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02E9D9-CC1E-5F10-C6E2-EDADFD283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53349D-9323-33BF-A874-E71254FF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46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EABF6-DB74-0670-293E-7CD0BD0C9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CE6330-40D0-0EED-0525-C71DFF8CF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F71CAC-8E82-6F1A-C47C-DFFF29F15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D791F7-9056-4D64-A570-6580B34D2BA0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A3AB0E-16A0-DA63-D16B-EE64A65D7D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1101E4-0F26-D578-0CE0-63FB34A68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252197-6148-4A11-B0BE-4169EF7F0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95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27C8ED-7D30-0475-B81D-0B5A288C6A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Колониальные империи раннего Нового времени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30F89A-DF75-05D3-85A0-5672556AE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2826" y="3509963"/>
            <a:ext cx="9144000" cy="1655762"/>
          </a:xfrm>
        </p:spPr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П.3 прочитать. П 1-2 повторить подготовиться к </a:t>
            </a:r>
            <a:r>
              <a:rPr lang="ru-RU"/>
              <a:t>письменному опросу.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2DB842-B8F0-7152-005D-02FC5235D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95" y="0"/>
            <a:ext cx="1846164" cy="263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6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B23636-D0A9-23E4-EF25-F62B1F593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73E162-9EE5-6488-32CB-1F2D01219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.Португальская колониальная империя.</a:t>
            </a:r>
          </a:p>
          <a:p>
            <a:r>
              <a:rPr lang="ru-RU" dirty="0"/>
              <a:t>2. Конкиста-завоевание европейцами Центральной и Южной Америки </a:t>
            </a:r>
          </a:p>
          <a:p>
            <a:r>
              <a:rPr lang="ru-RU" dirty="0"/>
              <a:t>3. Испанская колониальная империя.</a:t>
            </a:r>
          </a:p>
          <a:p>
            <a:r>
              <a:rPr lang="ru-RU" dirty="0"/>
              <a:t>4. Голландцы на просторах океанов.</a:t>
            </a:r>
          </a:p>
          <a:p>
            <a:r>
              <a:rPr lang="ru-RU" dirty="0"/>
              <a:t>5. Англичане в Северной Америке</a:t>
            </a:r>
          </a:p>
          <a:p>
            <a:r>
              <a:rPr lang="ru-RU" dirty="0"/>
              <a:t>6. Французы в Новом свете.</a:t>
            </a:r>
          </a:p>
          <a:p>
            <a:r>
              <a:rPr lang="ru-RU" dirty="0"/>
              <a:t>7 .Итоги Великих географических открытий и колониальных захватов.</a:t>
            </a:r>
          </a:p>
        </p:txBody>
      </p:sp>
    </p:spTree>
    <p:extLst>
      <p:ext uri="{BB962C8B-B14F-4D97-AF65-F5344CB8AC3E}">
        <p14:creationId xmlns:p14="http://schemas.microsoft.com/office/powerpoint/2010/main" val="274921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BA51A-F26B-FD5C-F5DD-5A0089677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Исторический диктант</a:t>
            </a:r>
            <a:br>
              <a:rPr lang="ru-RU" dirty="0"/>
            </a:br>
            <a:r>
              <a:rPr lang="ru-RU" dirty="0"/>
              <a:t>Кто сделал открытие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9240B0-4EC7-D3E0-06B8-70442193F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Морской путь в Индию</a:t>
            </a:r>
          </a:p>
          <a:p>
            <a:r>
              <a:rPr lang="ru-RU" dirty="0"/>
              <a:t>2. Америку</a:t>
            </a:r>
          </a:p>
          <a:p>
            <a:r>
              <a:rPr lang="ru-RU" dirty="0"/>
              <a:t>3. Первое кругосветное путешествие</a:t>
            </a:r>
          </a:p>
          <a:p>
            <a:r>
              <a:rPr lang="ru-RU" dirty="0"/>
              <a:t>4. Мыс Доброй Надежды</a:t>
            </a:r>
          </a:p>
          <a:p>
            <a:r>
              <a:rPr lang="ru-RU" dirty="0"/>
              <a:t>5. Австралию</a:t>
            </a:r>
          </a:p>
          <a:p>
            <a:r>
              <a:rPr lang="ru-RU" dirty="0"/>
              <a:t>6. Канаду</a:t>
            </a:r>
          </a:p>
        </p:txBody>
      </p:sp>
    </p:spTree>
    <p:extLst>
      <p:ext uri="{BB962C8B-B14F-4D97-AF65-F5344CB8AC3E}">
        <p14:creationId xmlns:p14="http://schemas.microsoft.com/office/powerpoint/2010/main" val="68554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AADE284-1844-3969-DE07-FD0DB3F54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Эрнан </a:t>
            </a:r>
            <a:r>
              <a:rPr lang="ru-RU" dirty="0" err="1"/>
              <a:t>Корте́с</a:t>
            </a:r>
            <a:r>
              <a:rPr lang="ru-RU" dirty="0"/>
              <a:t>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5322407-3527-6A1B-7669-11A55A8D8B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1519—1521  гг. </a:t>
            </a:r>
          </a:p>
          <a:p>
            <a:r>
              <a:rPr lang="ru-RU" dirty="0"/>
              <a:t>во главе отряда из 500 </a:t>
            </a:r>
            <a:r>
              <a:rPr lang="ru-RU" dirty="0" err="1"/>
              <a:t>конкистадорови</a:t>
            </a:r>
            <a:r>
              <a:rPr lang="ru-RU" dirty="0"/>
              <a:t>  с помощью соседних племён, ненавидевших ацтеков, захватил столицу их державы  — </a:t>
            </a:r>
            <a:r>
              <a:rPr lang="ru-RU" dirty="0" err="1"/>
              <a:t>Теночтитла́н</a:t>
            </a:r>
            <a:r>
              <a:rPr lang="ru-RU" dirty="0"/>
              <a:t> (ныне Мехико).</a:t>
            </a:r>
          </a:p>
          <a:p>
            <a:r>
              <a:rPr lang="ru-RU" dirty="0"/>
              <a:t> Затем испанцы покорили племена центральной части Мексики, а позже и города-государства майя.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3628D96-F783-313B-11A0-5157395A6B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38218" y="771545"/>
            <a:ext cx="3844413" cy="540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5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F08649-546C-D1E6-155D-0A6A27969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7 .Итоги Великих географических открытий и колониальных захватов. Стр. 34-35 выписать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C20918-7EBA-CA0B-9079-3D30A1E87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Приток золота и серебра привел к обесцениванию  денег  и росту цен</a:t>
            </a:r>
          </a:p>
          <a:p>
            <a:r>
              <a:rPr lang="ru-RU" dirty="0"/>
              <a:t>2. Новые продукты сделали питание разнообразным</a:t>
            </a:r>
          </a:p>
          <a:p>
            <a:r>
              <a:rPr lang="ru-RU" dirty="0"/>
              <a:t>3. Возник колониализм –подчинение и эксплуатация тем или иным государством других стран и территорий </a:t>
            </a:r>
          </a:p>
          <a:p>
            <a:r>
              <a:rPr lang="ru-RU" dirty="0"/>
              <a:t>4. Миллионы  жителей колоний  были истреблены, погибли от занесённых европейцами болезней, от жестокого обращения и  непосильного труда. </a:t>
            </a:r>
          </a:p>
          <a:p>
            <a:r>
              <a:rPr lang="ru-RU" dirty="0"/>
              <a:t>5. Формируется мировая торговля и мировой рынок</a:t>
            </a:r>
          </a:p>
        </p:txBody>
      </p:sp>
    </p:spTree>
    <p:extLst>
      <p:ext uri="{BB962C8B-B14F-4D97-AF65-F5344CB8AC3E}">
        <p14:creationId xmlns:p14="http://schemas.microsoft.com/office/powerpoint/2010/main" val="337719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227</Words>
  <Application>Microsoft Office PowerPoint</Application>
  <PresentationFormat>Широкоэкранный</PresentationFormat>
  <Paragraphs>27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Колониальные империи раннего Нового времени</vt:lpstr>
      <vt:lpstr>План</vt:lpstr>
      <vt:lpstr>Исторический диктант Кто сделал открытие</vt:lpstr>
      <vt:lpstr>Эрнан Корте́с </vt:lpstr>
      <vt:lpstr>7 .Итоги Великих географических открытий и колониальных захватов. Стр. 34-35 выписать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2</cp:revision>
  <dcterms:created xsi:type="dcterms:W3CDTF">2025-08-21T12:54:22Z</dcterms:created>
  <dcterms:modified xsi:type="dcterms:W3CDTF">2025-08-21T12:56:49Z</dcterms:modified>
</cp:coreProperties>
</file>