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60" r:id="rId3"/>
    <p:sldId id="361" r:id="rId4"/>
    <p:sldId id="36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592E2-B002-DCF0-5944-65D12C3D5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76D242-7314-7BAA-4541-BCC6549D9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536849-DF57-71EA-8325-5CEACCD35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FF0C61-3D6F-73DA-7654-E7322DFE0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B9033F-E474-6EAD-B8C7-EC1DBBE9C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02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EE638-6716-B50B-FACC-496F9BBF4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207C43E-A5B2-4357-BD76-DF370312C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3717F-9B05-41FC-12BB-94C640CE5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82DA52-8E62-2B41-A5DA-222FDE9F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35E08-85D7-0967-C282-AA2E8A6E9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1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6A7E584-608E-4F66-2C2D-3EF88D5776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F052E9-1264-A75A-37B3-ECD2975B79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29E6C9-413C-D6D9-7F40-CCA9BDFE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23CF0A-0AB1-8A29-5770-381B45C7C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97A084-588A-E24F-6E0F-FDA110E1C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2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C6737-CB93-3282-0990-AE1E551ED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2A41C-3FF3-6A95-6605-67B154E40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FA3A4C-E407-D622-DE41-999B84A41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022633-92BC-F4F5-EBDE-B7D760BAB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D1061E-66A0-4A36-9320-9F8F63FDA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73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F08B8D-56F2-C2C4-A478-706F7CD02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2E7860-B8F8-9D3A-06B4-98799CFDF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2ECFC1-A3DE-1746-4962-EB54C53F1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F5FFC8-629C-34BF-FF80-3B2BEDE7F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A32B5F-EBB7-2FCA-708E-5D9138B4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49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4700C7-4863-853E-DDB6-39B007AD2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683FC6-A41D-B980-BF5F-04F517E077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3576DE-7150-AE1D-E64A-78A3D10C0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0D1191-9322-D057-7D39-14C679AF8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760948-8F07-3396-DEB1-8496A6B43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853A75-2B28-1FD6-68FA-8F4D64AD1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0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80AA2-2A5E-E682-D3E7-F53CC67A7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0ACEC4-D80F-DB87-3118-CD97697BF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A3E74D-CA51-745F-DD33-0F844AB5D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F08CF92-28B9-9047-8FBC-9DA4786FF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6EEF00A-D752-E30A-0BD3-E709F7DAC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FDCEBC3-07F3-15F6-C437-FC396072F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F5DF37D-425D-819E-EE9A-31C64C346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59B8E52-5F01-9369-564C-DF123B88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2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3CB70-0A22-3BCC-605F-BA705893E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66E777-B065-0C63-E0D1-19ECAFAE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D3F333-F87B-8246-EF56-EDD63FE39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410B26-9A38-06A8-6601-9A54FA6D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0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EA62116-E318-D987-A796-60598541A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06764F-DB96-FBB4-E550-3D165C482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B853E24-ABDE-7F0A-3CC6-118ACFFE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62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1A2D37-74FE-0D79-F75F-A577E73B6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A2E610-8FAE-5572-76C2-E526A2AA6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F37AAE-2AEB-0237-D36D-FD4B71EEB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78DDB5-75C5-34FB-CFEE-F6D84521E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A5A84C-AA91-D942-60A2-09FA19A3B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89EB89-448F-DC0C-4EB0-AD2E48DE0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0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2A9F7-56CD-A2E2-683E-C8D9545DE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3F1AED-BB5A-3CFD-8D93-47F24AF1B1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6D5C94-E88B-28E0-76B9-5746F13E5D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B31DF0-16FB-1C78-6004-C41C51223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102BD7-7467-A3A9-1D1E-78D0DC425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B8F30A-D0D0-ACA5-561A-4FCDA116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41F8-223A-80B4-D13B-9D4BB6F34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F345DC-80BE-2C2D-2C46-81B5FF091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148101-7F91-A3EA-1C65-C2105448E9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2A5B14-7C22-4D70-9C00-E4D3FB45402A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93D6DC-A695-01BC-DB28-54A1F0D30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DCB6AE-6C8E-3BD1-D2D6-9E2B7D2F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109BC8-E939-45A9-8022-80BDBB1B4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34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3C24B-6317-0055-215D-10952404F5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Расцвет Руси при Ярославе Мудром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992C56-0DF0-6E19-B91D-7DEE805E83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0" y="3602037"/>
            <a:ext cx="6096000" cy="2670943"/>
          </a:xfrm>
        </p:spPr>
        <p:txBody>
          <a:bodyPr/>
          <a:lstStyle/>
          <a:p>
            <a:r>
              <a:rPr lang="ru-RU" dirty="0"/>
              <a:t>§ 9 прочитать, стр.49 работаем с источником (письменно ответить на вопросы к тексту).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5ACFBF-11E3-ACFD-1614-0D636E39E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734562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99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EFACD-1459-057F-F5CB-9851FDCF1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D25392-6D42-C989-4201-2508E4CBD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Борьба между сыновьями Владимира. </a:t>
            </a:r>
          </a:p>
          <a:p>
            <a:r>
              <a:rPr lang="ru-RU" dirty="0"/>
              <a:t>2 .Первый свод письменных законов. </a:t>
            </a:r>
          </a:p>
          <a:p>
            <a:r>
              <a:rPr lang="ru-RU" dirty="0"/>
              <a:t>3. Распри князей.</a:t>
            </a:r>
          </a:p>
          <a:p>
            <a:r>
              <a:rPr lang="ru-RU" dirty="0"/>
              <a:t>4. Внутренняя политика Ярослава.</a:t>
            </a:r>
          </a:p>
        </p:txBody>
      </p:sp>
    </p:spTree>
    <p:extLst>
      <p:ext uri="{BB962C8B-B14F-4D97-AF65-F5344CB8AC3E}">
        <p14:creationId xmlns:p14="http://schemas.microsoft.com/office/powerpoint/2010/main" val="362469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9F054-438D-FD13-21FA-EE1BBF607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Борьба между сыновьями Владимира.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535E6A-A908-76CB-C3F8-F78D9F038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929" y="1690688"/>
            <a:ext cx="7747819" cy="4906607"/>
          </a:xfrm>
        </p:spPr>
        <p:txBody>
          <a:bodyPr>
            <a:normAutofit/>
          </a:bodyPr>
          <a:lstStyle/>
          <a:p>
            <a:r>
              <a:rPr lang="ru-RU" dirty="0"/>
              <a:t>Владимир начал готовить поход против Ярослава, но внезапно умер.</a:t>
            </a:r>
          </a:p>
          <a:p>
            <a:r>
              <a:rPr lang="ru-RU" dirty="0"/>
              <a:t>Святополк , в это время был в Киеве, занял престол</a:t>
            </a:r>
          </a:p>
          <a:p>
            <a:r>
              <a:rPr lang="ru-RU" dirty="0"/>
              <a:t>Святополк убил братьев Бориса и Глеба , за это получил прозвище Окаянный</a:t>
            </a:r>
          </a:p>
          <a:p>
            <a:r>
              <a:rPr lang="ru-RU" dirty="0"/>
              <a:t>Борис и Глеб , как невинно убиенные, причислены к лику святых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E03889F-6B98-AE93-3F25-F115D0E186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652387" y="1332749"/>
            <a:ext cx="2782529" cy="526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44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68FD39-574E-E361-6636-6B3559199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Внутренняя политика Ярослава.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19E260-57F6-3802-30E2-CF0396B802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1051  г. по приказу Ярослава собор епископов  избрал киевским митрополитом Илариона, священника княжеского храма, первого в  истории Руси митрополита русского по происхождению.</a:t>
            </a:r>
          </a:p>
          <a:p>
            <a:r>
              <a:rPr lang="ru-RU" dirty="0"/>
              <a:t> Иларион известен как автор первого оригинального древнерусского сочинения — «Слова о Законе и Благодати», где прославлялся князь Владимир Святославич и  утверждалось равенство Византийской империи и Руси.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C3AC618-4C67-5AA1-8773-ABE7563372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72081" y="1825625"/>
            <a:ext cx="378183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438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</Words>
  <Application>Microsoft Office PowerPoint</Application>
  <PresentationFormat>Широкоэкранный</PresentationFormat>
  <Paragraphs>15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Расцвет Руси при Ярославе Мудром</vt:lpstr>
      <vt:lpstr>План</vt:lpstr>
      <vt:lpstr>1. Борьба между сыновьями Владимира. </vt:lpstr>
      <vt:lpstr>4. Внутренняя политика Ярослава.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2025-10-05T12:09:25Z</dcterms:created>
  <dcterms:modified xsi:type="dcterms:W3CDTF">2025-10-05T12:12:06Z</dcterms:modified>
</cp:coreProperties>
</file>