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F394D9-3FD0-A939-1779-DE7F44178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FB8C00-5090-77AF-D49D-BEE2EAC0E4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F56C88-FCF3-4244-8287-FE7562D56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66CE04-473E-5552-40C6-0032EED3A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160BD-F2BA-9D0D-BAF7-EDE65A9A5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77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B0C32-C7FB-E9CA-70DF-63A9125ED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42DFC3-D140-5DD4-948E-2BC17E651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C6DA6A-0743-7142-055A-741E7C90C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CE57DC-3E3D-39F2-DB2E-A37F90DA4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769B08-128D-C323-589B-8F31E956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022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10A7B29-4DD2-36B9-4FDE-4BE6815913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1B5C48-3EE6-5CD7-714D-780243A1C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993799-682A-BDF4-FAA3-BE4E4A5B7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885F25-8A09-DDC6-AD61-483575ECE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26EE87-363B-2576-D93F-BC4EBC229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0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759D2E-CBA5-05E5-6E27-8C486B472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1F166C-717D-6E8B-4A12-D40DE2852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B487A5-A724-F5E4-C6A9-7BD37F9E8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0F8287-C8F0-C66F-5232-A8C4EED9F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7B41C0-8136-14D9-C827-88DFAED8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257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5E28E6-735A-169B-45FC-A7B2B0B6F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F7B541-7A14-E915-6EB1-F7C5E2BF0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9815A7-6367-24D5-D567-1D823E301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0ACB55-01C2-263E-C08B-F9195C313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51AE87-F817-59A8-4738-422653F71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40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E121A6-0AF5-DD58-3266-15461689B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9C4DA9-EACC-4E24-D9B5-7E78A6E0AB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AE5B28-6764-EB60-2BBF-0E72372F25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1DA8EC-B9E9-DC53-3BD1-D45B9FBF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02E777-918D-A78C-35B7-CCA3886AA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2713B43-E17B-1384-89E3-F7A3C01B5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96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B1DFA-1A39-A046-5DC9-4AAA071D1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AD96F5-382E-4551-0539-B9F4075A1F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2E9B2C2-0E6A-FFE4-CDBB-CBE0A59D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117722-191C-1B21-5DEC-33A48A7D8B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3C2191E-5898-2F47-8BF0-D721140CCA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5374219-4ED0-3B38-1FAA-2F0586F0E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5F2038E-DD67-9F9D-AC54-2B1B671C1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D13A66E-B339-0EAF-A195-6D7AD792B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077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01150-A4E1-82EA-3572-432902C92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6FF589C-14B5-A7BE-1683-858E30B2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31E1845-963B-BAAA-1FC3-474C00D6C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B848839-D063-796F-39BE-82EDE66A1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63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D28514D-F973-D566-4C9F-E57A26AFF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7655E5D-AF94-D782-03FC-0C2F7FE59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1ADD2A3-6D29-64B3-80CD-9E69B5265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53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9F985F-49B2-196B-ACDB-BCED8830F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59BD06-9893-7725-92B1-F87D64FED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AB3E22-B903-5894-D6DA-DACC8ACBB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A0E286-5EBB-1BD9-E57F-067DA8918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2B1599-5DAF-1748-DCD0-0D797A7C2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3CEC91-FF3D-BEDC-6282-F84C25695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125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0FB43-F927-6C77-A6A1-2B624F429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42CADEB-4B7B-A17E-AA78-9096D13FBF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8EF020-98BE-58F9-E60B-3D77E2C4D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3C1250-DB91-B760-1144-34EE17C7E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C170A5-180F-7448-A9F2-FA2086A39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1B3E89-E9CF-9ED9-8FBB-E3DA96867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76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518E73-4129-DD47-92F7-DF3E12EE2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C2B147-007B-BEBA-2191-901D56345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91295B-E0F7-0736-501C-08073557B0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7EC0F2-2B7D-4C62-BF7E-2811F94BE5E8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37436B-9471-D373-680B-A9B99E8207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C6F334-CD2B-249F-FD16-B7FE62078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117B20-D05C-4C74-9968-BF9A71BB7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67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42EEA8-FC82-9FAC-7C81-EAF1EE787F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Урок повторения и обобщения по теме «Эпоха Великих географических открытий»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7281FE-84B8-57C4-0DED-9CBB5355FC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EF720D-C308-1BB0-80B2-BABBB5D87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35" y="3429000"/>
            <a:ext cx="2389839" cy="34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34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EDC9096-3D88-B0C1-2E7F-30EFBF233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Назовите причины и предпосылки ВГО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7E4F4E63-F20E-BDA7-5186-268C987EA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Открыть морской путь на Восток</a:t>
            </a:r>
          </a:p>
          <a:p>
            <a:r>
              <a:rPr lang="ru-RU" dirty="0"/>
              <a:t>2. достижения в науке и </a:t>
            </a:r>
            <a:r>
              <a:rPr lang="ru-RU" dirty="0" err="1"/>
              <a:t>техники:точные</a:t>
            </a:r>
            <a:r>
              <a:rPr lang="ru-RU" dirty="0"/>
              <a:t> карты, компас,  астролябия</a:t>
            </a:r>
          </a:p>
          <a:p>
            <a:r>
              <a:rPr lang="ru-RU" dirty="0"/>
              <a:t>3. Новые суда :Каравелла</a:t>
            </a:r>
          </a:p>
          <a:p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 торговля (дух предпринимательства).</a:t>
            </a:r>
          </a:p>
          <a:p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драгоценного металла(жажда к обогащению).</a:t>
            </a:r>
          </a:p>
          <a:p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Перенаселенность в Средиземноморье.</a:t>
            </a:r>
          </a:p>
          <a:p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распространению христианства.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58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84CA7-7AE8-2DEB-AB61-B6E81BB73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 ВГО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4B37AD-4A5E-A8CE-911C-12F620D41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Приток золота и серебра привел к обесцениванию  денег  и росту цен</a:t>
            </a:r>
          </a:p>
          <a:p>
            <a:r>
              <a:rPr lang="ru-RU" dirty="0"/>
              <a:t>2. новые продукты сделали питание разнообразным</a:t>
            </a:r>
          </a:p>
          <a:p>
            <a:r>
              <a:rPr lang="ru-RU" dirty="0"/>
              <a:t>3. возник колониализм –подчинение и эксплуатация тем или иным государством других стран и территорий </a:t>
            </a:r>
          </a:p>
          <a:p>
            <a:r>
              <a:rPr lang="ru-RU" dirty="0"/>
              <a:t>4. Миллионы  жителей колоний  были истреблены, погибли от занесённых европейцами болезней, от жестокого обращения и  непосильного труда. </a:t>
            </a:r>
          </a:p>
          <a:p>
            <a:r>
              <a:rPr lang="ru-RU" dirty="0"/>
              <a:t>5. Формируется мировая торговля и мировой рынок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49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76B17B-15E8-0F98-CE54-B75824C11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Какие блюда вы не смогли бы есть , если бы не была открыта Америка?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1DCE9AD-5A27-8E43-E564-2B6F0DEC68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1286" y="1567109"/>
            <a:ext cx="7063719" cy="529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18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B40D8-7193-412B-94FC-B974A01ED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9C6C47-19B8-A5BC-5834-4CF381F5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Письменный опрос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1E30B98-75F8-FE1F-BDEE-B6904F0AF0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 вариант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FCF9724-D615-C25A-DFE3-73C1FD4EC6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1. Причины ВГО?</a:t>
            </a:r>
          </a:p>
          <a:p>
            <a:r>
              <a:rPr lang="ru-RU" dirty="0"/>
              <a:t>2. Кто открыл морской путь в Индию?</a:t>
            </a:r>
          </a:p>
          <a:p>
            <a:r>
              <a:rPr lang="ru-RU" dirty="0"/>
              <a:t>3. Кто открыл Австралию?</a:t>
            </a:r>
          </a:p>
          <a:p>
            <a:r>
              <a:rPr lang="ru-RU" dirty="0"/>
              <a:t>4. Какие колонии были у Англии?</a:t>
            </a:r>
          </a:p>
          <a:p>
            <a:r>
              <a:rPr lang="ru-RU" dirty="0"/>
              <a:t>5. Метисы?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0F17F96C-F3BB-AD69-A4EA-FE2468F4E2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2 вариант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A226F8E-35CC-3433-52BD-BAA98C45F52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1. Итоги ВГО?</a:t>
            </a:r>
          </a:p>
          <a:p>
            <a:r>
              <a:rPr lang="ru-RU" dirty="0"/>
              <a:t>2. Кто открыл Америку?</a:t>
            </a:r>
          </a:p>
          <a:p>
            <a:r>
              <a:rPr lang="ru-RU" dirty="0"/>
              <a:t>3. Кто совершил первое кругосветное путешествие?</a:t>
            </a:r>
          </a:p>
          <a:p>
            <a:r>
              <a:rPr lang="ru-RU" dirty="0"/>
              <a:t>4. Какие колонии были у Португалии?</a:t>
            </a:r>
          </a:p>
          <a:p>
            <a:r>
              <a:rPr lang="ru-RU" dirty="0"/>
              <a:t>5.Креолы?</a:t>
            </a:r>
          </a:p>
        </p:txBody>
      </p:sp>
    </p:spTree>
    <p:extLst>
      <p:ext uri="{BB962C8B-B14F-4D97-AF65-F5344CB8AC3E}">
        <p14:creationId xmlns:p14="http://schemas.microsoft.com/office/powerpoint/2010/main" val="3008992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34F90-B010-0B0E-B767-40302E7C1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Письменный опрос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6D549D-595F-0714-7491-DACBB23DAC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 вариант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DFB5E909-E768-7123-FBF1-BC568BE5B9F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6. Монополия?</a:t>
            </a:r>
          </a:p>
          <a:p>
            <a:r>
              <a:rPr lang="ru-RU" dirty="0"/>
              <a:t>7. Кортесы?</a:t>
            </a:r>
          </a:p>
          <a:p>
            <a:r>
              <a:rPr lang="ru-RU" dirty="0"/>
              <a:t>8. Какое из Великих географических открытий вы считаете наиболее важным и  почему?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A9CADF9E-6B9C-3B15-037E-63F7ABCD2E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2 вариант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77B3217D-5C27-741E-B467-86E640F20A1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6. Метрополия?</a:t>
            </a:r>
          </a:p>
          <a:p>
            <a:r>
              <a:rPr lang="ru-RU" dirty="0"/>
              <a:t>7.Корсары?</a:t>
            </a:r>
          </a:p>
          <a:p>
            <a:r>
              <a:rPr lang="ru-RU" dirty="0"/>
              <a:t>8. Какую роль сыграли Великие географические открытия и  колониальные захваты в судьбе народов Азии, Африки и Америки?</a:t>
            </a:r>
          </a:p>
        </p:txBody>
      </p:sp>
    </p:spTree>
    <p:extLst>
      <p:ext uri="{BB962C8B-B14F-4D97-AF65-F5344CB8AC3E}">
        <p14:creationId xmlns:p14="http://schemas.microsoft.com/office/powerpoint/2010/main" val="283704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AC102-784D-2A1E-AD09-92D183A7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Заполните пропуски в тексте.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5199C2-A56D-FF9D-C572-65BFA5F7C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А) Открытие Америки выдающимся мореплавателем ___  </a:t>
            </a:r>
          </a:p>
          <a:p>
            <a:pPr marL="0" indent="0">
              <a:buNone/>
            </a:pPr>
            <a:r>
              <a:rPr lang="ru-RU" dirty="0"/>
              <a:t>состоялось в ________________году.</a:t>
            </a:r>
          </a:p>
          <a:p>
            <a:r>
              <a:rPr lang="ru-RU" dirty="0"/>
              <a:t>Б) Васко да Гама завершил путешествие в __________ году, а экспедиция Магеллана в ____________году.</a:t>
            </a:r>
          </a:p>
          <a:p>
            <a:r>
              <a:rPr lang="ru-RU" dirty="0"/>
              <a:t>В) В Мексике проживал народ ________________, а в Перу ____________.</a:t>
            </a:r>
          </a:p>
          <a:p>
            <a:r>
              <a:rPr lang="ru-RU" dirty="0"/>
              <a:t>Г) Крупнейшими колониальными империями в XVI в. Стали ___________</a:t>
            </a:r>
          </a:p>
          <a:p>
            <a:r>
              <a:rPr lang="ru-RU" dirty="0"/>
              <a:t>_________________________________________________________________.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398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2464B-1502-F37D-594A-752C04A4D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D85EF2-C50F-66AA-8012-411A580B9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Заполните пропуски в тексте.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DF96D2-C61B-7009-4F6C-09F4D0AD1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А) Открытие Америки выдающимся мореплавателем _Христофор </a:t>
            </a:r>
            <a:r>
              <a:rPr lang="ru-RU" dirty="0" err="1"/>
              <a:t>Колумб_________________состоялось</a:t>
            </a:r>
            <a:r>
              <a:rPr lang="ru-RU" dirty="0"/>
              <a:t> в __1492______________году.</a:t>
            </a:r>
          </a:p>
          <a:p>
            <a:r>
              <a:rPr lang="ru-RU" dirty="0"/>
              <a:t>Б) Васко да Гама завершил путешествие в _1498_________ году, а экспедиция Магеллана в _1522___________году.</a:t>
            </a:r>
          </a:p>
          <a:p>
            <a:r>
              <a:rPr lang="ru-RU" dirty="0"/>
              <a:t>В) В Мексике проживал народ _ацтеки и майя_______________, а в Перу _инки___________.</a:t>
            </a:r>
          </a:p>
          <a:p>
            <a:r>
              <a:rPr lang="ru-RU" dirty="0"/>
              <a:t>Г) Крупнейшими колониальными империями в XVI в. Стали ___________</a:t>
            </a:r>
          </a:p>
          <a:p>
            <a:r>
              <a:rPr lang="ru-RU" dirty="0"/>
              <a:t>__Португалия, Испания, Голландия, Англия, Франция_______________________________________________________________.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21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95301-72F4-2F55-982C-D4CDC6564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Исторический диктант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C11C93-F9E2-5F5C-4F5C-79C2D2B3E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Деловые люди-</a:t>
            </a:r>
          </a:p>
          <a:p>
            <a:r>
              <a:rPr lang="ru-RU" dirty="0"/>
              <a:t>Монополия-</a:t>
            </a:r>
          </a:p>
          <a:p>
            <a:r>
              <a:rPr lang="ru-RU" dirty="0"/>
              <a:t> Метрополия-</a:t>
            </a:r>
          </a:p>
          <a:p>
            <a:r>
              <a:rPr lang="ru-RU" dirty="0"/>
              <a:t>Плантации</a:t>
            </a:r>
          </a:p>
          <a:p>
            <a:r>
              <a:rPr lang="ru-RU" dirty="0"/>
              <a:t>Конкиста</a:t>
            </a:r>
          </a:p>
          <a:p>
            <a:r>
              <a:rPr lang="ru-RU" dirty="0"/>
              <a:t> Креолы</a:t>
            </a:r>
          </a:p>
          <a:p>
            <a:r>
              <a:rPr lang="ru-RU" dirty="0"/>
              <a:t>Метисы</a:t>
            </a:r>
          </a:p>
          <a:p>
            <a:r>
              <a:rPr lang="ru-RU" dirty="0"/>
              <a:t>Мулаты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327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F6E4E7-47E7-79CF-1B23-4F59A9E02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Корсары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6ED4D7-F6A9-362C-D342-135078C65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Кто такие корсары?</a:t>
            </a:r>
          </a:p>
          <a:p>
            <a:r>
              <a:rPr lang="ru-RU" dirty="0"/>
              <a:t>Чем они занимались?</a:t>
            </a:r>
          </a:p>
          <a:p>
            <a:r>
              <a:rPr lang="ru-RU" dirty="0"/>
              <a:t> Самый известный корсар?</a:t>
            </a:r>
          </a:p>
          <a:p>
            <a:r>
              <a:rPr lang="ru-RU" dirty="0"/>
              <a:t> Как деятельность корсаров повлияла на могущество Испании?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031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1DFB43-75C5-A014-C09F-7E0C23BCC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7987"/>
            <a:ext cx="11353800" cy="717755"/>
          </a:xfrm>
        </p:spPr>
        <p:txBody>
          <a:bodyPr/>
          <a:lstStyle/>
          <a:p>
            <a:r>
              <a:rPr lang="ru-RU" dirty="0"/>
              <a:t>Работа с картой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CA466A1-64F7-22A5-5709-6073A1098D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625641"/>
            <a:ext cx="12526297" cy="670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7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789B80-81D8-C42E-05F6-2E4E219DA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 Расскажи обо мне.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D27223D5-69E9-465B-0791-F4E01A4641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Франсиско Писарро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51442C6-2D4D-555E-3234-2A525D96902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83622" y="2505075"/>
            <a:ext cx="2670118" cy="3684588"/>
          </a:xfrm>
          <a:prstGeom prst="rect">
            <a:avLst/>
          </a:prstGeom>
        </p:spPr>
      </p:pic>
      <p:sp>
        <p:nvSpPr>
          <p:cNvPr id="9" name="Текст 8">
            <a:extLst>
              <a:ext uri="{FF2B5EF4-FFF2-40B4-BE49-F238E27FC236}">
                <a16:creationId xmlns:a16="http://schemas.microsoft.com/office/drawing/2014/main" id="{A470046C-CBF3-3A28-FA24-31CFD3B96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Эрнан Кортес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376FA86-5BA9-3B7C-F59F-4CD8C52B6D6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451731" y="2505075"/>
            <a:ext cx="2624125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2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C2CFE-E77D-ED14-293D-F54216F7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 Расскажи обо мне.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C99422-8F80-8954-A1AE-850AF54C85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Бартоломеу Диаш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B74FFC8-1085-95FE-80CC-487737CCFC6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30573" y="2505075"/>
            <a:ext cx="3576217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DFEE69BD-689E-C65B-E4DB-FCEF635F05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Васко да Гама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0C82AB6-C9DF-5A1A-B980-F9DF4698CCD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254351" y="2505075"/>
            <a:ext cx="3018885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5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B3B4F-7E67-D8D4-B1F3-1C56B0927F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178C75-9B05-23F5-0CBE-8D8B0FB71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 Расскажи обо мне.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744503-8F9E-368E-5963-A2EACE7086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Христофор </a:t>
            </a:r>
            <a:br>
              <a:rPr lang="ru-RU" dirty="0"/>
            </a:br>
            <a:r>
              <a:rPr lang="ru-RU" dirty="0"/>
              <a:t>Колумб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82D9709-227B-3FD8-598B-EFAA206E74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98859" y="2505075"/>
            <a:ext cx="3039644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6F951463-D4AF-F4EE-1EB8-0C13E77CF1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Энрике (Генрих) Мореплаватель</a:t>
            </a:r>
          </a:p>
        </p:txBody>
      </p:sp>
      <p:pic>
        <p:nvPicPr>
          <p:cNvPr id="8" name="Объект 4">
            <a:extLst>
              <a:ext uri="{FF2B5EF4-FFF2-40B4-BE49-F238E27FC236}">
                <a16:creationId xmlns:a16="http://schemas.microsoft.com/office/drawing/2014/main" id="{F058F014-D030-4981-503E-76884ED7318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921500" y="2505075"/>
            <a:ext cx="3684588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1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496</Words>
  <Application>Microsoft Office PowerPoint</Application>
  <PresentationFormat>Широкоэкранный</PresentationFormat>
  <Paragraphs>78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Times New Roman</vt:lpstr>
      <vt:lpstr>Тема Office</vt:lpstr>
      <vt:lpstr>Урок повторения и обобщения по теме «Эпоха Великих географических открытий»</vt:lpstr>
      <vt:lpstr>Заполните пропуски в тексте. </vt:lpstr>
      <vt:lpstr>Заполните пропуски в тексте. </vt:lpstr>
      <vt:lpstr>Исторический диктант</vt:lpstr>
      <vt:lpstr>Корсары </vt:lpstr>
      <vt:lpstr>Работа с картой</vt:lpstr>
      <vt:lpstr>Кто я? Расскажи обо мне.</vt:lpstr>
      <vt:lpstr>Кто я? Расскажи обо мне.</vt:lpstr>
      <vt:lpstr>Кто я? Расскажи обо мне.</vt:lpstr>
      <vt:lpstr>Назовите причины и предпосылки ВГО</vt:lpstr>
      <vt:lpstr>Итоги ВГО</vt:lpstr>
      <vt:lpstr>Какие блюда вы не смогли бы есть , если бы не была открыта Америка?</vt:lpstr>
      <vt:lpstr>Письменный опрос</vt:lpstr>
      <vt:lpstr>Письменный опрос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2</cp:revision>
  <dcterms:created xsi:type="dcterms:W3CDTF">2025-08-12T12:52:07Z</dcterms:created>
  <dcterms:modified xsi:type="dcterms:W3CDTF">2025-08-14T13:20:34Z</dcterms:modified>
</cp:coreProperties>
</file>