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6" r:id="rId3"/>
    <p:sldId id="307" r:id="rId4"/>
    <p:sldId id="31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D2F033-4E02-4DEC-B9D9-501E12D5466A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12C38F-CEDB-47E9-9757-66194361260B}">
      <dgm:prSet phldrT="[Текст]"/>
      <dgm:spPr/>
      <dgm:t>
        <a:bodyPr/>
        <a:lstStyle/>
        <a:p>
          <a:r>
            <a:rPr lang="ru-RU" dirty="0"/>
            <a:t>Голландия</a:t>
          </a:r>
        </a:p>
      </dgm:t>
    </dgm:pt>
    <dgm:pt modelId="{3CAAD887-644B-44B5-A5EA-ADD1AC8082A6}" type="parTrans" cxnId="{B2993C00-FA1D-4B4B-B3DB-142A0E9B82C0}">
      <dgm:prSet/>
      <dgm:spPr/>
      <dgm:t>
        <a:bodyPr/>
        <a:lstStyle/>
        <a:p>
          <a:endParaRPr lang="ru-RU"/>
        </a:p>
      </dgm:t>
    </dgm:pt>
    <dgm:pt modelId="{9C013E82-0E57-47CE-814C-C95F21586C04}" type="sibTrans" cxnId="{B2993C00-FA1D-4B4B-B3DB-142A0E9B82C0}">
      <dgm:prSet/>
      <dgm:spPr/>
      <dgm:t>
        <a:bodyPr/>
        <a:lstStyle/>
        <a:p>
          <a:endParaRPr lang="ru-RU"/>
        </a:p>
      </dgm:t>
    </dgm:pt>
    <dgm:pt modelId="{6C0332A2-6518-4417-9743-6C3F85EAD98F}">
      <dgm:prSet phldrT="[Текст]"/>
      <dgm:spPr/>
      <dgm:t>
        <a:bodyPr/>
        <a:lstStyle/>
        <a:p>
          <a:r>
            <a:rPr lang="ru-RU" dirty="0"/>
            <a:t>судостроение, молочное животноводство, рыболовство</a:t>
          </a:r>
        </a:p>
      </dgm:t>
    </dgm:pt>
    <dgm:pt modelId="{DD183C4E-554A-468B-967E-4520357181A8}" type="parTrans" cxnId="{0BD9313F-1040-4903-B20F-84253D4E060D}">
      <dgm:prSet/>
      <dgm:spPr/>
      <dgm:t>
        <a:bodyPr/>
        <a:lstStyle/>
        <a:p>
          <a:endParaRPr lang="ru-RU"/>
        </a:p>
      </dgm:t>
    </dgm:pt>
    <dgm:pt modelId="{6F020721-69EC-481B-A335-5ED08DA90028}" type="sibTrans" cxnId="{0BD9313F-1040-4903-B20F-84253D4E060D}">
      <dgm:prSet/>
      <dgm:spPr/>
      <dgm:t>
        <a:bodyPr/>
        <a:lstStyle/>
        <a:p>
          <a:endParaRPr lang="ru-RU"/>
        </a:p>
      </dgm:t>
    </dgm:pt>
    <dgm:pt modelId="{5EBCE63B-81E2-40CF-9489-14B80BE7DB36}">
      <dgm:prSet phldrT="[Текст]"/>
      <dgm:spPr/>
      <dgm:t>
        <a:bodyPr/>
        <a:lstStyle/>
        <a:p>
          <a:r>
            <a:rPr lang="ru-RU" dirty="0"/>
            <a:t>Фландрия и Брабант</a:t>
          </a:r>
        </a:p>
      </dgm:t>
    </dgm:pt>
    <dgm:pt modelId="{D9560CFC-5479-4FE9-A8BF-1EB00DB445D0}" type="parTrans" cxnId="{9EB85365-5547-4A5A-B25A-D1E7AE068394}">
      <dgm:prSet/>
      <dgm:spPr/>
      <dgm:t>
        <a:bodyPr/>
        <a:lstStyle/>
        <a:p>
          <a:endParaRPr lang="ru-RU"/>
        </a:p>
      </dgm:t>
    </dgm:pt>
    <dgm:pt modelId="{4D82A26F-C2BB-43E0-963A-FB75EBC6C83D}" type="sibTrans" cxnId="{9EB85365-5547-4A5A-B25A-D1E7AE068394}">
      <dgm:prSet/>
      <dgm:spPr/>
      <dgm:t>
        <a:bodyPr/>
        <a:lstStyle/>
        <a:p>
          <a:endParaRPr lang="ru-RU"/>
        </a:p>
      </dgm:t>
    </dgm:pt>
    <dgm:pt modelId="{9B2DC960-A230-4E51-B8C6-3C4EB86366EE}">
      <dgm:prSet phldrT="[Текст]"/>
      <dgm:spPr/>
      <dgm:t>
        <a:bodyPr/>
        <a:lstStyle/>
        <a:p>
          <a:r>
            <a:rPr lang="ru-RU" dirty="0"/>
            <a:t>производством тканей, в  городе Брюгге (Фландрия) располагался и  центр финансовых операций. </a:t>
          </a:r>
        </a:p>
      </dgm:t>
    </dgm:pt>
    <dgm:pt modelId="{0E3FDF17-7C0E-4F0A-BC23-C115E4B35343}" type="parTrans" cxnId="{5AC951C4-659A-4100-AD2B-304E26A0EE46}">
      <dgm:prSet/>
      <dgm:spPr/>
      <dgm:t>
        <a:bodyPr/>
        <a:lstStyle/>
        <a:p>
          <a:endParaRPr lang="ru-RU"/>
        </a:p>
      </dgm:t>
    </dgm:pt>
    <dgm:pt modelId="{1631AC6C-436D-4240-8CE5-194BBB1EBB71}" type="sibTrans" cxnId="{5AC951C4-659A-4100-AD2B-304E26A0EE46}">
      <dgm:prSet/>
      <dgm:spPr/>
      <dgm:t>
        <a:bodyPr/>
        <a:lstStyle/>
        <a:p>
          <a:endParaRPr lang="ru-RU"/>
        </a:p>
      </dgm:t>
    </dgm:pt>
    <dgm:pt modelId="{2D39222C-970B-4F64-B178-3981FFD6ABA1}">
      <dgm:prSet phldrT="[Текст]"/>
      <dgm:spPr/>
      <dgm:t>
        <a:bodyPr/>
        <a:lstStyle/>
        <a:p>
          <a:r>
            <a:rPr lang="ru-RU" dirty="0"/>
            <a:t>Амстердам- торговый центр</a:t>
          </a:r>
        </a:p>
      </dgm:t>
    </dgm:pt>
    <dgm:pt modelId="{4D9D48AE-A13D-48B0-9ADD-4D4F4CC61ECC}" type="parTrans" cxnId="{F8C4DFBA-8F65-44C7-A1DE-EBF745A3D15D}">
      <dgm:prSet/>
      <dgm:spPr/>
    </dgm:pt>
    <dgm:pt modelId="{84A5AB0D-4FF9-4F6F-AFE4-341FF8DDDB13}" type="sibTrans" cxnId="{F8C4DFBA-8F65-44C7-A1DE-EBF745A3D15D}">
      <dgm:prSet/>
      <dgm:spPr/>
    </dgm:pt>
    <dgm:pt modelId="{00E3BF6D-9861-4FE4-834F-1F8095C59447}">
      <dgm:prSet phldrT="[Текст]"/>
      <dgm:spPr/>
      <dgm:t>
        <a:bodyPr/>
        <a:lstStyle/>
        <a:p>
          <a:r>
            <a:rPr lang="ru-RU" dirty="0"/>
            <a:t>Антверпен торговый цент</a:t>
          </a:r>
        </a:p>
      </dgm:t>
    </dgm:pt>
    <dgm:pt modelId="{4E92A12D-4821-402A-8634-023B01942DD9}" type="parTrans" cxnId="{42640B89-B21D-47A7-B3BF-9EC37D4B4C51}">
      <dgm:prSet/>
      <dgm:spPr/>
    </dgm:pt>
    <dgm:pt modelId="{D4F3B07E-D286-43C5-9937-26BDFC14CE36}" type="sibTrans" cxnId="{42640B89-B21D-47A7-B3BF-9EC37D4B4C51}">
      <dgm:prSet/>
      <dgm:spPr/>
    </dgm:pt>
    <dgm:pt modelId="{4627321C-CFC3-42F3-AC8A-4B6108DE714B}">
      <dgm:prSet phldrT="[Текст]"/>
      <dgm:spPr/>
      <dgm:t>
        <a:bodyPr/>
        <a:lstStyle/>
        <a:p>
          <a:r>
            <a:rPr lang="ru-RU" dirty="0"/>
            <a:t>250 тыс. население</a:t>
          </a:r>
        </a:p>
      </dgm:t>
    </dgm:pt>
    <dgm:pt modelId="{1A309246-9397-4A45-964E-D34FF711D283}" type="parTrans" cxnId="{561FEBAA-7D34-47B0-A7AB-F9AD896FAD78}">
      <dgm:prSet/>
      <dgm:spPr/>
    </dgm:pt>
    <dgm:pt modelId="{2207EA9F-CA0B-487A-9F90-CD3C983E9EA2}" type="sibTrans" cxnId="{561FEBAA-7D34-47B0-A7AB-F9AD896FAD78}">
      <dgm:prSet/>
      <dgm:spPr/>
    </dgm:pt>
    <dgm:pt modelId="{177512C3-8B42-4CA4-996B-2D1C03220E6B}">
      <dgm:prSet phldrT="[Текст]"/>
      <dgm:spPr/>
      <dgm:t>
        <a:bodyPr/>
        <a:lstStyle/>
        <a:p>
          <a:r>
            <a:rPr lang="ru-RU" dirty="0"/>
            <a:t>100 тыс. население, половина- горожане</a:t>
          </a:r>
        </a:p>
      </dgm:t>
    </dgm:pt>
    <dgm:pt modelId="{3593CFAB-0765-4F0D-BA18-B09421BABD0F}" type="parTrans" cxnId="{7204FA87-FEDB-473B-9D82-B42406CEDFED}">
      <dgm:prSet/>
      <dgm:spPr/>
    </dgm:pt>
    <dgm:pt modelId="{67E6ADCE-15B5-43FB-B794-4CB335FB4BF2}" type="sibTrans" cxnId="{7204FA87-FEDB-473B-9D82-B42406CEDFED}">
      <dgm:prSet/>
      <dgm:spPr/>
    </dgm:pt>
    <dgm:pt modelId="{C629D18E-6630-4216-9323-FEDB82163ABF}" type="pres">
      <dgm:prSet presAssocID="{65D2F033-4E02-4DEC-B9D9-501E12D5466A}" presName="linear" presStyleCnt="0">
        <dgm:presLayoutVars>
          <dgm:dir/>
          <dgm:resizeHandles val="exact"/>
        </dgm:presLayoutVars>
      </dgm:prSet>
      <dgm:spPr/>
    </dgm:pt>
    <dgm:pt modelId="{C875541E-185E-4B2C-A992-FE8C248732DD}" type="pres">
      <dgm:prSet presAssocID="{7512C38F-CEDB-47E9-9757-66194361260B}" presName="comp" presStyleCnt="0"/>
      <dgm:spPr/>
    </dgm:pt>
    <dgm:pt modelId="{CA92F092-604E-4424-B3FF-98848DA6DC9F}" type="pres">
      <dgm:prSet presAssocID="{7512C38F-CEDB-47E9-9757-66194361260B}" presName="box" presStyleLbl="node1" presStyleIdx="0" presStyleCnt="2"/>
      <dgm:spPr/>
    </dgm:pt>
    <dgm:pt modelId="{60D6C7FE-1F8E-4019-851F-55AEF4FD51AB}" type="pres">
      <dgm:prSet presAssocID="{7512C38F-CEDB-47E9-9757-66194361260B}" presName="img" presStyleLbl="fgImgPlace1" presStyleIdx="0" presStyleCnt="2" custFlipVert="0" custScaleX="90725" custScaleY="106339"/>
      <dgm:spPr>
        <a:blipFill rotWithShape="1">
          <a:blip xmlns:r="http://schemas.openxmlformats.org/officeDocument/2006/relationships" r:embed="rId1"/>
          <a:srcRect/>
          <a:stretch>
            <a:fillRect l="-5000" r="-5000"/>
          </a:stretch>
        </a:blipFill>
      </dgm:spPr>
    </dgm:pt>
    <dgm:pt modelId="{3ADEA007-1575-4BCB-88F1-8C693AD4652C}" type="pres">
      <dgm:prSet presAssocID="{7512C38F-CEDB-47E9-9757-66194361260B}" presName="text" presStyleLbl="node1" presStyleIdx="0" presStyleCnt="2">
        <dgm:presLayoutVars>
          <dgm:bulletEnabled val="1"/>
        </dgm:presLayoutVars>
      </dgm:prSet>
      <dgm:spPr/>
    </dgm:pt>
    <dgm:pt modelId="{9D3054C0-F6F0-4429-BB4D-BCECCFBD284D}" type="pres">
      <dgm:prSet presAssocID="{9C013E82-0E57-47CE-814C-C95F21586C04}" presName="spacer" presStyleCnt="0"/>
      <dgm:spPr/>
    </dgm:pt>
    <dgm:pt modelId="{2357C8B5-ED86-4A7A-AD02-38CFC8FF4D6B}" type="pres">
      <dgm:prSet presAssocID="{5EBCE63B-81E2-40CF-9489-14B80BE7DB36}" presName="comp" presStyleCnt="0"/>
      <dgm:spPr/>
    </dgm:pt>
    <dgm:pt modelId="{6B5AD43E-CC8C-403A-BE29-12FA9E763087}" type="pres">
      <dgm:prSet presAssocID="{5EBCE63B-81E2-40CF-9489-14B80BE7DB36}" presName="box" presStyleLbl="node1" presStyleIdx="1" presStyleCnt="2"/>
      <dgm:spPr/>
    </dgm:pt>
    <dgm:pt modelId="{EF6AD1C3-85D6-4616-818E-F3D7FA95457B}" type="pres">
      <dgm:prSet presAssocID="{5EBCE63B-81E2-40CF-9489-14B80BE7DB36}" presName="img" presStyleLbl="fgImgPlace1" presStyleIdx="1" presStyleCnt="2"/>
      <dgm:spPr>
        <a:blipFill rotWithShape="1">
          <a:blip xmlns:r="http://schemas.openxmlformats.org/officeDocument/2006/relationships" r:embed="rId2"/>
          <a:srcRect/>
          <a:stretch>
            <a:fillRect t="-14000" b="-14000"/>
          </a:stretch>
        </a:blipFill>
      </dgm:spPr>
    </dgm:pt>
    <dgm:pt modelId="{3CA2CB45-06F2-46F8-8745-F42766D6D708}" type="pres">
      <dgm:prSet presAssocID="{5EBCE63B-81E2-40CF-9489-14B80BE7DB36}" presName="text" presStyleLbl="node1" presStyleIdx="1" presStyleCnt="2">
        <dgm:presLayoutVars>
          <dgm:bulletEnabled val="1"/>
        </dgm:presLayoutVars>
      </dgm:prSet>
      <dgm:spPr/>
    </dgm:pt>
  </dgm:ptLst>
  <dgm:cxnLst>
    <dgm:cxn modelId="{B2993C00-FA1D-4B4B-B3DB-142A0E9B82C0}" srcId="{65D2F033-4E02-4DEC-B9D9-501E12D5466A}" destId="{7512C38F-CEDB-47E9-9757-66194361260B}" srcOrd="0" destOrd="0" parTransId="{3CAAD887-644B-44B5-A5EA-ADD1AC8082A6}" sibTransId="{9C013E82-0E57-47CE-814C-C95F21586C04}"/>
    <dgm:cxn modelId="{5259E31B-BDD3-48C6-A3CB-D6991CFC13FC}" type="presOf" srcId="{177512C3-8B42-4CA4-996B-2D1C03220E6B}" destId="{6B5AD43E-CC8C-403A-BE29-12FA9E763087}" srcOrd="0" destOrd="3" presId="urn:microsoft.com/office/officeart/2005/8/layout/vList4"/>
    <dgm:cxn modelId="{FA07BD1C-84F5-427D-8558-B3EBA02C0CBB}" type="presOf" srcId="{00E3BF6D-9861-4FE4-834F-1F8095C59447}" destId="{3CA2CB45-06F2-46F8-8745-F42766D6D708}" srcOrd="1" destOrd="2" presId="urn:microsoft.com/office/officeart/2005/8/layout/vList4"/>
    <dgm:cxn modelId="{8E4E7E23-69F8-4210-B132-3730D08A7DA0}" type="presOf" srcId="{65D2F033-4E02-4DEC-B9D9-501E12D5466A}" destId="{C629D18E-6630-4216-9323-FEDB82163ABF}" srcOrd="0" destOrd="0" presId="urn:microsoft.com/office/officeart/2005/8/layout/vList4"/>
    <dgm:cxn modelId="{9C028E34-8DF7-490B-A1A8-20A399E49973}" type="presOf" srcId="{9B2DC960-A230-4E51-B8C6-3C4EB86366EE}" destId="{6B5AD43E-CC8C-403A-BE29-12FA9E763087}" srcOrd="0" destOrd="1" presId="urn:microsoft.com/office/officeart/2005/8/layout/vList4"/>
    <dgm:cxn modelId="{CBFDB637-631E-4F6F-BD43-616A1AC91690}" type="presOf" srcId="{5EBCE63B-81E2-40CF-9489-14B80BE7DB36}" destId="{3CA2CB45-06F2-46F8-8745-F42766D6D708}" srcOrd="1" destOrd="0" presId="urn:microsoft.com/office/officeart/2005/8/layout/vList4"/>
    <dgm:cxn modelId="{0BD9313F-1040-4903-B20F-84253D4E060D}" srcId="{7512C38F-CEDB-47E9-9757-66194361260B}" destId="{6C0332A2-6518-4417-9743-6C3F85EAD98F}" srcOrd="0" destOrd="0" parTransId="{DD183C4E-554A-468B-967E-4520357181A8}" sibTransId="{6F020721-69EC-481B-A335-5ED08DA90028}"/>
    <dgm:cxn modelId="{DC9DC560-2BAF-443A-95EB-6479E04ADC6C}" type="presOf" srcId="{7512C38F-CEDB-47E9-9757-66194361260B}" destId="{3ADEA007-1575-4BCB-88F1-8C693AD4652C}" srcOrd="1" destOrd="0" presId="urn:microsoft.com/office/officeart/2005/8/layout/vList4"/>
    <dgm:cxn modelId="{9EB85365-5547-4A5A-B25A-D1E7AE068394}" srcId="{65D2F033-4E02-4DEC-B9D9-501E12D5466A}" destId="{5EBCE63B-81E2-40CF-9489-14B80BE7DB36}" srcOrd="1" destOrd="0" parTransId="{D9560CFC-5479-4FE9-A8BF-1EB00DB445D0}" sibTransId="{4D82A26F-C2BB-43E0-963A-FB75EBC6C83D}"/>
    <dgm:cxn modelId="{2812F37C-97A5-495D-B6E1-3533EDD9988B}" type="presOf" srcId="{7512C38F-CEDB-47E9-9757-66194361260B}" destId="{CA92F092-604E-4424-B3FF-98848DA6DC9F}" srcOrd="0" destOrd="0" presId="urn:microsoft.com/office/officeart/2005/8/layout/vList4"/>
    <dgm:cxn modelId="{7204FA87-FEDB-473B-9D82-B42406CEDFED}" srcId="{5EBCE63B-81E2-40CF-9489-14B80BE7DB36}" destId="{177512C3-8B42-4CA4-996B-2D1C03220E6B}" srcOrd="2" destOrd="0" parTransId="{3593CFAB-0765-4F0D-BA18-B09421BABD0F}" sibTransId="{67E6ADCE-15B5-43FB-B794-4CB335FB4BF2}"/>
    <dgm:cxn modelId="{42640B89-B21D-47A7-B3BF-9EC37D4B4C51}" srcId="{5EBCE63B-81E2-40CF-9489-14B80BE7DB36}" destId="{00E3BF6D-9861-4FE4-834F-1F8095C59447}" srcOrd="1" destOrd="0" parTransId="{4E92A12D-4821-402A-8634-023B01942DD9}" sibTransId="{D4F3B07E-D286-43C5-9937-26BDFC14CE36}"/>
    <dgm:cxn modelId="{4A537D9C-5572-4AB0-9F93-7007DF4B42F6}" type="presOf" srcId="{4627321C-CFC3-42F3-AC8A-4B6108DE714B}" destId="{3ADEA007-1575-4BCB-88F1-8C693AD4652C}" srcOrd="1" destOrd="3" presId="urn:microsoft.com/office/officeart/2005/8/layout/vList4"/>
    <dgm:cxn modelId="{561FEBAA-7D34-47B0-A7AB-F9AD896FAD78}" srcId="{7512C38F-CEDB-47E9-9757-66194361260B}" destId="{4627321C-CFC3-42F3-AC8A-4B6108DE714B}" srcOrd="2" destOrd="0" parTransId="{1A309246-9397-4A45-964E-D34FF711D283}" sibTransId="{2207EA9F-CA0B-487A-9F90-CD3C983E9EA2}"/>
    <dgm:cxn modelId="{D7E531AE-520F-4AB0-87BC-5C1FB88C5BDE}" type="presOf" srcId="{6C0332A2-6518-4417-9743-6C3F85EAD98F}" destId="{CA92F092-604E-4424-B3FF-98848DA6DC9F}" srcOrd="0" destOrd="1" presId="urn:microsoft.com/office/officeart/2005/8/layout/vList4"/>
    <dgm:cxn modelId="{176306B1-26A6-4DB3-8ACB-6298393CECA8}" type="presOf" srcId="{9B2DC960-A230-4E51-B8C6-3C4EB86366EE}" destId="{3CA2CB45-06F2-46F8-8745-F42766D6D708}" srcOrd="1" destOrd="1" presId="urn:microsoft.com/office/officeart/2005/8/layout/vList4"/>
    <dgm:cxn modelId="{F8C4DFBA-8F65-44C7-A1DE-EBF745A3D15D}" srcId="{7512C38F-CEDB-47E9-9757-66194361260B}" destId="{2D39222C-970B-4F64-B178-3981FFD6ABA1}" srcOrd="1" destOrd="0" parTransId="{4D9D48AE-A13D-48B0-9ADD-4D4F4CC61ECC}" sibTransId="{84A5AB0D-4FF9-4F6F-AFE4-341FF8DDDB13}"/>
    <dgm:cxn modelId="{E63D1BC0-38CD-4C57-B9A1-D3A6C1BDD230}" type="presOf" srcId="{4627321C-CFC3-42F3-AC8A-4B6108DE714B}" destId="{CA92F092-604E-4424-B3FF-98848DA6DC9F}" srcOrd="0" destOrd="3" presId="urn:microsoft.com/office/officeart/2005/8/layout/vList4"/>
    <dgm:cxn modelId="{5AC951C4-659A-4100-AD2B-304E26A0EE46}" srcId="{5EBCE63B-81E2-40CF-9489-14B80BE7DB36}" destId="{9B2DC960-A230-4E51-B8C6-3C4EB86366EE}" srcOrd="0" destOrd="0" parTransId="{0E3FDF17-7C0E-4F0A-BC23-C115E4B35343}" sibTransId="{1631AC6C-436D-4240-8CE5-194BBB1EBB71}"/>
    <dgm:cxn modelId="{4D9384CC-C347-41D3-8145-D4760C875A88}" type="presOf" srcId="{177512C3-8B42-4CA4-996B-2D1C03220E6B}" destId="{3CA2CB45-06F2-46F8-8745-F42766D6D708}" srcOrd="1" destOrd="3" presId="urn:microsoft.com/office/officeart/2005/8/layout/vList4"/>
    <dgm:cxn modelId="{FA2E06CE-CD56-4910-B4B0-3B9F0A6E3564}" type="presOf" srcId="{5EBCE63B-81E2-40CF-9489-14B80BE7DB36}" destId="{6B5AD43E-CC8C-403A-BE29-12FA9E763087}" srcOrd="0" destOrd="0" presId="urn:microsoft.com/office/officeart/2005/8/layout/vList4"/>
    <dgm:cxn modelId="{22700FD0-4519-49B3-A5B7-047D4AD871F4}" type="presOf" srcId="{2D39222C-970B-4F64-B178-3981FFD6ABA1}" destId="{3ADEA007-1575-4BCB-88F1-8C693AD4652C}" srcOrd="1" destOrd="2" presId="urn:microsoft.com/office/officeart/2005/8/layout/vList4"/>
    <dgm:cxn modelId="{B41F20E3-6A8F-454C-B7B7-260916414174}" type="presOf" srcId="{6C0332A2-6518-4417-9743-6C3F85EAD98F}" destId="{3ADEA007-1575-4BCB-88F1-8C693AD4652C}" srcOrd="1" destOrd="1" presId="urn:microsoft.com/office/officeart/2005/8/layout/vList4"/>
    <dgm:cxn modelId="{BF9AE3EB-388E-4D72-91E7-D7EC65A55AF7}" type="presOf" srcId="{2D39222C-970B-4F64-B178-3981FFD6ABA1}" destId="{CA92F092-604E-4424-B3FF-98848DA6DC9F}" srcOrd="0" destOrd="2" presId="urn:microsoft.com/office/officeart/2005/8/layout/vList4"/>
    <dgm:cxn modelId="{EC110AEF-5129-476E-9D78-63FFBB737694}" type="presOf" srcId="{00E3BF6D-9861-4FE4-834F-1F8095C59447}" destId="{6B5AD43E-CC8C-403A-BE29-12FA9E763087}" srcOrd="0" destOrd="2" presId="urn:microsoft.com/office/officeart/2005/8/layout/vList4"/>
    <dgm:cxn modelId="{7B8C5304-E017-4428-B56E-9D0FC084FAA6}" type="presParOf" srcId="{C629D18E-6630-4216-9323-FEDB82163ABF}" destId="{C875541E-185E-4B2C-A992-FE8C248732DD}" srcOrd="0" destOrd="0" presId="urn:microsoft.com/office/officeart/2005/8/layout/vList4"/>
    <dgm:cxn modelId="{CE20438E-0298-4BA9-8EDF-8B6245E5B88C}" type="presParOf" srcId="{C875541E-185E-4B2C-A992-FE8C248732DD}" destId="{CA92F092-604E-4424-B3FF-98848DA6DC9F}" srcOrd="0" destOrd="0" presId="urn:microsoft.com/office/officeart/2005/8/layout/vList4"/>
    <dgm:cxn modelId="{658F2D5E-DBE3-42F1-A2C5-892FCB0F3AE8}" type="presParOf" srcId="{C875541E-185E-4B2C-A992-FE8C248732DD}" destId="{60D6C7FE-1F8E-4019-851F-55AEF4FD51AB}" srcOrd="1" destOrd="0" presId="urn:microsoft.com/office/officeart/2005/8/layout/vList4"/>
    <dgm:cxn modelId="{CE11ECEC-7215-467D-96E4-36625C46CC29}" type="presParOf" srcId="{C875541E-185E-4B2C-A992-FE8C248732DD}" destId="{3ADEA007-1575-4BCB-88F1-8C693AD4652C}" srcOrd="2" destOrd="0" presId="urn:microsoft.com/office/officeart/2005/8/layout/vList4"/>
    <dgm:cxn modelId="{C8A5E2CF-00A4-4AE0-BB0A-1E27997BAAFF}" type="presParOf" srcId="{C629D18E-6630-4216-9323-FEDB82163ABF}" destId="{9D3054C0-F6F0-4429-BB4D-BCECCFBD284D}" srcOrd="1" destOrd="0" presId="urn:microsoft.com/office/officeart/2005/8/layout/vList4"/>
    <dgm:cxn modelId="{9317FC76-C42F-461E-B1D2-5F3FB41E3FBC}" type="presParOf" srcId="{C629D18E-6630-4216-9323-FEDB82163ABF}" destId="{2357C8B5-ED86-4A7A-AD02-38CFC8FF4D6B}" srcOrd="2" destOrd="0" presId="urn:microsoft.com/office/officeart/2005/8/layout/vList4"/>
    <dgm:cxn modelId="{7A668BCE-4F18-4C8B-B169-46D47B94AACF}" type="presParOf" srcId="{2357C8B5-ED86-4A7A-AD02-38CFC8FF4D6B}" destId="{6B5AD43E-CC8C-403A-BE29-12FA9E763087}" srcOrd="0" destOrd="0" presId="urn:microsoft.com/office/officeart/2005/8/layout/vList4"/>
    <dgm:cxn modelId="{99D885EB-938D-4CA5-86C1-0DF21542B84B}" type="presParOf" srcId="{2357C8B5-ED86-4A7A-AD02-38CFC8FF4D6B}" destId="{EF6AD1C3-85D6-4616-818E-F3D7FA95457B}" srcOrd="1" destOrd="0" presId="urn:microsoft.com/office/officeart/2005/8/layout/vList4"/>
    <dgm:cxn modelId="{4563E3F0-448D-44A3-A2D7-51B42869F180}" type="presParOf" srcId="{2357C8B5-ED86-4A7A-AD02-38CFC8FF4D6B}" destId="{3CA2CB45-06F2-46F8-8745-F42766D6D70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606BCC-DB2E-417C-8ABA-6DA1ABFACFD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E05AF2-17C9-43DA-BE9E-91DE5A32EE8C}">
      <dgm:prSet phldrT="[Текст]"/>
      <dgm:spPr/>
      <dgm:t>
        <a:bodyPr/>
        <a:lstStyle/>
        <a:p>
          <a:r>
            <a:rPr lang="ru-RU" dirty="0"/>
            <a:t>+</a:t>
          </a:r>
        </a:p>
      </dgm:t>
    </dgm:pt>
    <dgm:pt modelId="{CE62D375-3F95-476D-BA36-F7D362D82BB3}" type="parTrans" cxnId="{2385516F-F1DF-4E8B-AD43-41C14F1461EB}">
      <dgm:prSet/>
      <dgm:spPr/>
      <dgm:t>
        <a:bodyPr/>
        <a:lstStyle/>
        <a:p>
          <a:endParaRPr lang="ru-RU"/>
        </a:p>
      </dgm:t>
    </dgm:pt>
    <dgm:pt modelId="{1A272E23-D89E-47BF-9ECF-5E343447CF49}" type="sibTrans" cxnId="{2385516F-F1DF-4E8B-AD43-41C14F1461EB}">
      <dgm:prSet/>
      <dgm:spPr/>
      <dgm:t>
        <a:bodyPr/>
        <a:lstStyle/>
        <a:p>
          <a:endParaRPr lang="ru-RU"/>
        </a:p>
      </dgm:t>
    </dgm:pt>
    <dgm:pt modelId="{76B5E7A5-E9BD-4864-BA9D-677138CA2069}">
      <dgm:prSet phldrT="[Текст]"/>
      <dgm:spPr/>
      <dgm:t>
        <a:bodyPr/>
        <a:lstStyle/>
        <a:p>
          <a:r>
            <a:rPr lang="ru-RU" dirty="0"/>
            <a:t>Нидерланды в это время процветали</a:t>
          </a:r>
        </a:p>
      </dgm:t>
    </dgm:pt>
    <dgm:pt modelId="{02396ADA-A2D1-4BE9-9E8D-542E01730BD4}" type="parTrans" cxnId="{726011E0-61B9-4BE9-8E85-6B719FEC574A}">
      <dgm:prSet/>
      <dgm:spPr/>
      <dgm:t>
        <a:bodyPr/>
        <a:lstStyle/>
        <a:p>
          <a:endParaRPr lang="ru-RU"/>
        </a:p>
      </dgm:t>
    </dgm:pt>
    <dgm:pt modelId="{5C305232-7425-468E-8338-10174F6B7B22}" type="sibTrans" cxnId="{726011E0-61B9-4BE9-8E85-6B719FEC574A}">
      <dgm:prSet/>
      <dgm:spPr/>
      <dgm:t>
        <a:bodyPr/>
        <a:lstStyle/>
        <a:p>
          <a:endParaRPr lang="ru-RU"/>
        </a:p>
      </dgm:t>
    </dgm:pt>
    <dgm:pt modelId="{32D6E20E-04FA-487A-82C4-00826D1D2B85}">
      <dgm:prSet phldrT="[Текст]"/>
      <dgm:spPr/>
      <dgm:t>
        <a:bodyPr/>
        <a:lstStyle/>
        <a:p>
          <a:r>
            <a:rPr lang="ru-RU" dirty="0"/>
            <a:t> развивалось производство текстиля и  кружев</a:t>
          </a:r>
        </a:p>
      </dgm:t>
    </dgm:pt>
    <dgm:pt modelId="{9E756029-1A70-41AF-8E71-ED970F65AA96}" type="parTrans" cxnId="{026D6E1E-6745-4FFF-9AC0-1A0B724A5FC9}">
      <dgm:prSet/>
      <dgm:spPr/>
      <dgm:t>
        <a:bodyPr/>
        <a:lstStyle/>
        <a:p>
          <a:endParaRPr lang="ru-RU"/>
        </a:p>
      </dgm:t>
    </dgm:pt>
    <dgm:pt modelId="{0B4F9FF0-DF6A-447D-8120-C12A80D21828}" type="sibTrans" cxnId="{026D6E1E-6745-4FFF-9AC0-1A0B724A5FC9}">
      <dgm:prSet/>
      <dgm:spPr/>
      <dgm:t>
        <a:bodyPr/>
        <a:lstStyle/>
        <a:p>
          <a:endParaRPr lang="ru-RU"/>
        </a:p>
      </dgm:t>
    </dgm:pt>
    <dgm:pt modelId="{C93DD5F9-91F8-4240-9CB3-246AB3829B83}">
      <dgm:prSet phldrT="[Текст]"/>
      <dgm:spPr/>
      <dgm:t>
        <a:bodyPr/>
        <a:lstStyle/>
        <a:p>
          <a:r>
            <a:rPr lang="ru-RU" dirty="0"/>
            <a:t>-</a:t>
          </a:r>
        </a:p>
      </dgm:t>
    </dgm:pt>
    <dgm:pt modelId="{6D9002D9-66AD-4ACC-8699-98FA43E9A0F3}" type="parTrans" cxnId="{1A5F5F72-5655-4316-958C-F0B40EF5AF01}">
      <dgm:prSet/>
      <dgm:spPr/>
      <dgm:t>
        <a:bodyPr/>
        <a:lstStyle/>
        <a:p>
          <a:endParaRPr lang="ru-RU"/>
        </a:p>
      </dgm:t>
    </dgm:pt>
    <dgm:pt modelId="{C99C633D-C81C-4AC1-8EDD-C6F1F8455BBA}" type="sibTrans" cxnId="{1A5F5F72-5655-4316-958C-F0B40EF5AF01}">
      <dgm:prSet/>
      <dgm:spPr/>
      <dgm:t>
        <a:bodyPr/>
        <a:lstStyle/>
        <a:p>
          <a:endParaRPr lang="ru-RU"/>
        </a:p>
      </dgm:t>
    </dgm:pt>
    <dgm:pt modelId="{98AD3986-32BF-416B-8902-8FF79E11D507}">
      <dgm:prSet phldrT="[Текст]"/>
      <dgm:spPr/>
      <dgm:t>
        <a:bodyPr/>
        <a:lstStyle/>
        <a:p>
          <a:r>
            <a:rPr lang="ru-RU" dirty="0"/>
            <a:t> ограничивались вольности и привилегии провинций </a:t>
          </a:r>
        </a:p>
      </dgm:t>
    </dgm:pt>
    <dgm:pt modelId="{261D70F8-24F9-4899-84B3-E2FA89216C61}" type="parTrans" cxnId="{91B7F5C7-5D79-4AB0-A2DD-AEBADC03D6F2}">
      <dgm:prSet/>
      <dgm:spPr/>
      <dgm:t>
        <a:bodyPr/>
        <a:lstStyle/>
        <a:p>
          <a:endParaRPr lang="ru-RU"/>
        </a:p>
      </dgm:t>
    </dgm:pt>
    <dgm:pt modelId="{CA76B342-6CED-42A4-88D4-B64B6FBA05F0}" type="sibTrans" cxnId="{91B7F5C7-5D79-4AB0-A2DD-AEBADC03D6F2}">
      <dgm:prSet/>
      <dgm:spPr/>
      <dgm:t>
        <a:bodyPr/>
        <a:lstStyle/>
        <a:p>
          <a:endParaRPr lang="ru-RU"/>
        </a:p>
      </dgm:t>
    </dgm:pt>
    <dgm:pt modelId="{A7C6FECF-6B9D-41B3-AE01-254CA9290B8B}">
      <dgm:prSet phldrT="[Текст]"/>
      <dgm:spPr/>
      <dgm:t>
        <a:bodyPr/>
        <a:lstStyle/>
        <a:p>
          <a:r>
            <a:rPr lang="ru-RU" dirty="0"/>
            <a:t> борьбы с протестантизмом </a:t>
          </a:r>
        </a:p>
      </dgm:t>
    </dgm:pt>
    <dgm:pt modelId="{EB4D53B7-D20D-4746-9FD2-2681D8C1C684}" type="parTrans" cxnId="{B164EDCD-06FF-49B2-B304-F78F6212A516}">
      <dgm:prSet/>
      <dgm:spPr/>
    </dgm:pt>
    <dgm:pt modelId="{73DB9BA9-CAF7-498F-B4DC-F5827850E83C}" type="sibTrans" cxnId="{B164EDCD-06FF-49B2-B304-F78F6212A516}">
      <dgm:prSet/>
      <dgm:spPr/>
    </dgm:pt>
    <dgm:pt modelId="{E435624B-1001-4215-9610-7DD6B6F4DB90}">
      <dgm:prSet/>
      <dgm:spPr/>
      <dgm:t>
        <a:bodyPr/>
        <a:lstStyle/>
        <a:p>
          <a:r>
            <a:rPr lang="ru-RU" dirty="0"/>
            <a:t>в Нидерландах учредили инквизицию</a:t>
          </a:r>
        </a:p>
      </dgm:t>
    </dgm:pt>
    <dgm:pt modelId="{84A350FF-E39E-42EC-A970-5729C968E7DE}" type="parTrans" cxnId="{00C97CB5-487A-4D53-A46E-E7177497158F}">
      <dgm:prSet/>
      <dgm:spPr/>
      <dgm:t>
        <a:bodyPr/>
        <a:lstStyle/>
        <a:p>
          <a:endParaRPr lang="ru-RU"/>
        </a:p>
      </dgm:t>
    </dgm:pt>
    <dgm:pt modelId="{1A4DCDE0-16C4-4B0A-8053-D1C9145420FC}" type="sibTrans" cxnId="{00C97CB5-487A-4D53-A46E-E7177497158F}">
      <dgm:prSet/>
      <dgm:spPr/>
      <dgm:t>
        <a:bodyPr/>
        <a:lstStyle/>
        <a:p>
          <a:endParaRPr lang="ru-RU"/>
        </a:p>
      </dgm:t>
    </dgm:pt>
    <dgm:pt modelId="{1C418696-1EAD-4A00-8EB6-C2D3F33CA594}">
      <dgm:prSet phldrT="[Текст]"/>
      <dgm:spPr/>
      <dgm:t>
        <a:bodyPr/>
        <a:lstStyle/>
        <a:p>
          <a:r>
            <a:rPr lang="ru-RU" dirty="0"/>
            <a:t>Антверпен и Амстердам- крупные торговые города</a:t>
          </a:r>
        </a:p>
      </dgm:t>
    </dgm:pt>
    <dgm:pt modelId="{70DD91F9-07FF-4656-8226-4274F0316198}" type="parTrans" cxnId="{34E65A62-9361-47A5-B318-FE0D59A77CA8}">
      <dgm:prSet/>
      <dgm:spPr/>
    </dgm:pt>
    <dgm:pt modelId="{EA4E74DE-6688-4509-AE66-785FFEABAEA7}" type="sibTrans" cxnId="{34E65A62-9361-47A5-B318-FE0D59A77CA8}">
      <dgm:prSet/>
      <dgm:spPr/>
    </dgm:pt>
    <dgm:pt modelId="{04C81DE5-03CE-4534-8062-8C17B2B043CB}" type="pres">
      <dgm:prSet presAssocID="{78606BCC-DB2E-417C-8ABA-6DA1ABFACFDF}" presName="Name0" presStyleCnt="0">
        <dgm:presLayoutVars>
          <dgm:dir/>
          <dgm:animLvl val="lvl"/>
          <dgm:resizeHandles val="exact"/>
        </dgm:presLayoutVars>
      </dgm:prSet>
      <dgm:spPr/>
    </dgm:pt>
    <dgm:pt modelId="{0BEF8639-F3F9-491C-8870-E6A6579C4CE9}" type="pres">
      <dgm:prSet presAssocID="{68E05AF2-17C9-43DA-BE9E-91DE5A32EE8C}" presName="composite" presStyleCnt="0"/>
      <dgm:spPr/>
    </dgm:pt>
    <dgm:pt modelId="{C679ECAB-CA94-42FE-95FF-477BD67669D9}" type="pres">
      <dgm:prSet presAssocID="{68E05AF2-17C9-43DA-BE9E-91DE5A32EE8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1F05FD70-9282-4618-B838-87B52E2C5F43}" type="pres">
      <dgm:prSet presAssocID="{68E05AF2-17C9-43DA-BE9E-91DE5A32EE8C}" presName="desTx" presStyleLbl="alignAccFollowNode1" presStyleIdx="0" presStyleCnt="2">
        <dgm:presLayoutVars>
          <dgm:bulletEnabled val="1"/>
        </dgm:presLayoutVars>
      </dgm:prSet>
      <dgm:spPr/>
    </dgm:pt>
    <dgm:pt modelId="{7AB845E3-D08D-4D47-9465-BC3ACBD2F79A}" type="pres">
      <dgm:prSet presAssocID="{1A272E23-D89E-47BF-9ECF-5E343447CF49}" presName="space" presStyleCnt="0"/>
      <dgm:spPr/>
    </dgm:pt>
    <dgm:pt modelId="{0B15EF2B-DE7B-4756-8C24-A31FD2CB63AA}" type="pres">
      <dgm:prSet presAssocID="{C93DD5F9-91F8-4240-9CB3-246AB3829B83}" presName="composite" presStyleCnt="0"/>
      <dgm:spPr/>
    </dgm:pt>
    <dgm:pt modelId="{DF497BE1-B5EF-4324-B149-3B7979555225}" type="pres">
      <dgm:prSet presAssocID="{C93DD5F9-91F8-4240-9CB3-246AB3829B8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9A5F177D-0EE1-4048-AC02-90680C7E63B0}" type="pres">
      <dgm:prSet presAssocID="{C93DD5F9-91F8-4240-9CB3-246AB3829B83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026D6E1E-6745-4FFF-9AC0-1A0B724A5FC9}" srcId="{68E05AF2-17C9-43DA-BE9E-91DE5A32EE8C}" destId="{32D6E20E-04FA-487A-82C4-00826D1D2B85}" srcOrd="1" destOrd="0" parTransId="{9E756029-1A70-41AF-8E71-ED970F65AA96}" sibTransId="{0B4F9FF0-DF6A-447D-8120-C12A80D21828}"/>
    <dgm:cxn modelId="{E385F03E-730B-4217-B8CE-77A3C733759E}" type="presOf" srcId="{78606BCC-DB2E-417C-8ABA-6DA1ABFACFDF}" destId="{04C81DE5-03CE-4534-8062-8C17B2B043CB}" srcOrd="0" destOrd="0" presId="urn:microsoft.com/office/officeart/2005/8/layout/hList1"/>
    <dgm:cxn modelId="{34E65A62-9361-47A5-B318-FE0D59A77CA8}" srcId="{68E05AF2-17C9-43DA-BE9E-91DE5A32EE8C}" destId="{1C418696-1EAD-4A00-8EB6-C2D3F33CA594}" srcOrd="2" destOrd="0" parTransId="{70DD91F9-07FF-4656-8226-4274F0316198}" sibTransId="{EA4E74DE-6688-4509-AE66-785FFEABAEA7}"/>
    <dgm:cxn modelId="{CEB20167-989C-437C-B128-3C2A98874AB3}" type="presOf" srcId="{E435624B-1001-4215-9610-7DD6B6F4DB90}" destId="{9A5F177D-0EE1-4048-AC02-90680C7E63B0}" srcOrd="0" destOrd="2" presId="urn:microsoft.com/office/officeart/2005/8/layout/hList1"/>
    <dgm:cxn modelId="{DBA84669-E029-465D-A071-B6B3B64B350B}" type="presOf" srcId="{1C418696-1EAD-4A00-8EB6-C2D3F33CA594}" destId="{1F05FD70-9282-4618-B838-87B52E2C5F43}" srcOrd="0" destOrd="2" presId="urn:microsoft.com/office/officeart/2005/8/layout/hList1"/>
    <dgm:cxn modelId="{BA60236D-C62E-46FD-92BE-12CCFFBC5F1D}" type="presOf" srcId="{76B5E7A5-E9BD-4864-BA9D-677138CA2069}" destId="{1F05FD70-9282-4618-B838-87B52E2C5F43}" srcOrd="0" destOrd="0" presId="urn:microsoft.com/office/officeart/2005/8/layout/hList1"/>
    <dgm:cxn modelId="{2385516F-F1DF-4E8B-AD43-41C14F1461EB}" srcId="{78606BCC-DB2E-417C-8ABA-6DA1ABFACFDF}" destId="{68E05AF2-17C9-43DA-BE9E-91DE5A32EE8C}" srcOrd="0" destOrd="0" parTransId="{CE62D375-3F95-476D-BA36-F7D362D82BB3}" sibTransId="{1A272E23-D89E-47BF-9ECF-5E343447CF49}"/>
    <dgm:cxn modelId="{1A5F5F72-5655-4316-958C-F0B40EF5AF01}" srcId="{78606BCC-DB2E-417C-8ABA-6DA1ABFACFDF}" destId="{C93DD5F9-91F8-4240-9CB3-246AB3829B83}" srcOrd="1" destOrd="0" parTransId="{6D9002D9-66AD-4ACC-8699-98FA43E9A0F3}" sibTransId="{C99C633D-C81C-4AC1-8EDD-C6F1F8455BBA}"/>
    <dgm:cxn modelId="{4CBAE77F-83E5-4C4C-BFF2-B0A327D10EB8}" type="presOf" srcId="{C93DD5F9-91F8-4240-9CB3-246AB3829B83}" destId="{DF497BE1-B5EF-4324-B149-3B7979555225}" srcOrd="0" destOrd="0" presId="urn:microsoft.com/office/officeart/2005/8/layout/hList1"/>
    <dgm:cxn modelId="{97850388-0132-4F55-9CD1-C36D5192DDF5}" type="presOf" srcId="{68E05AF2-17C9-43DA-BE9E-91DE5A32EE8C}" destId="{C679ECAB-CA94-42FE-95FF-477BD67669D9}" srcOrd="0" destOrd="0" presId="urn:microsoft.com/office/officeart/2005/8/layout/hList1"/>
    <dgm:cxn modelId="{A8BA43AA-2A11-439B-B9D2-14C491D3749D}" type="presOf" srcId="{A7C6FECF-6B9D-41B3-AE01-254CA9290B8B}" destId="{9A5F177D-0EE1-4048-AC02-90680C7E63B0}" srcOrd="0" destOrd="1" presId="urn:microsoft.com/office/officeart/2005/8/layout/hList1"/>
    <dgm:cxn modelId="{00C97CB5-487A-4D53-A46E-E7177497158F}" srcId="{C93DD5F9-91F8-4240-9CB3-246AB3829B83}" destId="{E435624B-1001-4215-9610-7DD6B6F4DB90}" srcOrd="2" destOrd="0" parTransId="{84A350FF-E39E-42EC-A970-5729C968E7DE}" sibTransId="{1A4DCDE0-16C4-4B0A-8053-D1C9145420FC}"/>
    <dgm:cxn modelId="{91B7F5C7-5D79-4AB0-A2DD-AEBADC03D6F2}" srcId="{C93DD5F9-91F8-4240-9CB3-246AB3829B83}" destId="{98AD3986-32BF-416B-8902-8FF79E11D507}" srcOrd="0" destOrd="0" parTransId="{261D70F8-24F9-4899-84B3-E2FA89216C61}" sibTransId="{CA76B342-6CED-42A4-88D4-B64B6FBA05F0}"/>
    <dgm:cxn modelId="{B164EDCD-06FF-49B2-B304-F78F6212A516}" srcId="{C93DD5F9-91F8-4240-9CB3-246AB3829B83}" destId="{A7C6FECF-6B9D-41B3-AE01-254CA9290B8B}" srcOrd="1" destOrd="0" parTransId="{EB4D53B7-D20D-4746-9FD2-2681D8C1C684}" sibTransId="{73DB9BA9-CAF7-498F-B4DC-F5827850E83C}"/>
    <dgm:cxn modelId="{01CB67D2-6709-4602-9AB8-BC85889E968B}" type="presOf" srcId="{32D6E20E-04FA-487A-82C4-00826D1D2B85}" destId="{1F05FD70-9282-4618-B838-87B52E2C5F43}" srcOrd="0" destOrd="1" presId="urn:microsoft.com/office/officeart/2005/8/layout/hList1"/>
    <dgm:cxn modelId="{2F4DB3DE-2594-4366-A10D-4BBA0C6E8495}" type="presOf" srcId="{98AD3986-32BF-416B-8902-8FF79E11D507}" destId="{9A5F177D-0EE1-4048-AC02-90680C7E63B0}" srcOrd="0" destOrd="0" presId="urn:microsoft.com/office/officeart/2005/8/layout/hList1"/>
    <dgm:cxn modelId="{726011E0-61B9-4BE9-8E85-6B719FEC574A}" srcId="{68E05AF2-17C9-43DA-BE9E-91DE5A32EE8C}" destId="{76B5E7A5-E9BD-4864-BA9D-677138CA2069}" srcOrd="0" destOrd="0" parTransId="{02396ADA-A2D1-4BE9-9E8D-542E01730BD4}" sibTransId="{5C305232-7425-468E-8338-10174F6B7B22}"/>
    <dgm:cxn modelId="{BAC29E51-F7A1-4E58-9B05-31B47B5A3492}" type="presParOf" srcId="{04C81DE5-03CE-4534-8062-8C17B2B043CB}" destId="{0BEF8639-F3F9-491C-8870-E6A6579C4CE9}" srcOrd="0" destOrd="0" presId="urn:microsoft.com/office/officeart/2005/8/layout/hList1"/>
    <dgm:cxn modelId="{ACEEC3FC-1764-4C59-9DDE-481AB9563973}" type="presParOf" srcId="{0BEF8639-F3F9-491C-8870-E6A6579C4CE9}" destId="{C679ECAB-CA94-42FE-95FF-477BD67669D9}" srcOrd="0" destOrd="0" presId="urn:microsoft.com/office/officeart/2005/8/layout/hList1"/>
    <dgm:cxn modelId="{C1A4D326-BCF7-42F0-BA9F-88FDD5D26D7C}" type="presParOf" srcId="{0BEF8639-F3F9-491C-8870-E6A6579C4CE9}" destId="{1F05FD70-9282-4618-B838-87B52E2C5F43}" srcOrd="1" destOrd="0" presId="urn:microsoft.com/office/officeart/2005/8/layout/hList1"/>
    <dgm:cxn modelId="{DCCF579D-211F-4737-B3CD-60E0C7FBF55E}" type="presParOf" srcId="{04C81DE5-03CE-4534-8062-8C17B2B043CB}" destId="{7AB845E3-D08D-4D47-9465-BC3ACBD2F79A}" srcOrd="1" destOrd="0" presId="urn:microsoft.com/office/officeart/2005/8/layout/hList1"/>
    <dgm:cxn modelId="{7C0866E0-2909-4AF4-9033-C72D83C5EF5B}" type="presParOf" srcId="{04C81DE5-03CE-4534-8062-8C17B2B043CB}" destId="{0B15EF2B-DE7B-4756-8C24-A31FD2CB63AA}" srcOrd="2" destOrd="0" presId="urn:microsoft.com/office/officeart/2005/8/layout/hList1"/>
    <dgm:cxn modelId="{51991904-B296-43E5-9347-B113C035A18E}" type="presParOf" srcId="{0B15EF2B-DE7B-4756-8C24-A31FD2CB63AA}" destId="{DF497BE1-B5EF-4324-B149-3B7979555225}" srcOrd="0" destOrd="0" presId="urn:microsoft.com/office/officeart/2005/8/layout/hList1"/>
    <dgm:cxn modelId="{07632592-1426-4005-98B2-763A36524DE5}" type="presParOf" srcId="{0B15EF2B-DE7B-4756-8C24-A31FD2CB63AA}" destId="{9A5F177D-0EE1-4048-AC02-90680C7E63B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2F092-604E-4424-B3FF-98848DA6DC9F}">
      <dsp:nvSpPr>
        <dsp:cNvPr id="0" name=""/>
        <dsp:cNvSpPr/>
      </dsp:nvSpPr>
      <dsp:spPr>
        <a:xfrm>
          <a:off x="0" y="0"/>
          <a:ext cx="11353800" cy="30440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 dirty="0"/>
            <a:t>Голландия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судостроение, молочное животноводство, рыболовство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Амстердам- торговый центр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250 тыс. население</a:t>
          </a:r>
        </a:p>
      </dsp:txBody>
      <dsp:txXfrm>
        <a:off x="2575168" y="0"/>
        <a:ext cx="8778631" cy="3044086"/>
      </dsp:txXfrm>
    </dsp:sp>
    <dsp:sp modelId="{60D6C7FE-1F8E-4019-851F-55AEF4FD51AB}">
      <dsp:nvSpPr>
        <dsp:cNvPr id="0" name=""/>
        <dsp:cNvSpPr/>
      </dsp:nvSpPr>
      <dsp:spPr>
        <a:xfrm>
          <a:off x="409715" y="227222"/>
          <a:ext cx="2060147" cy="258964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l="-5000" r="-5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5AD43E-CC8C-403A-BE29-12FA9E763087}">
      <dsp:nvSpPr>
        <dsp:cNvPr id="0" name=""/>
        <dsp:cNvSpPr/>
      </dsp:nvSpPr>
      <dsp:spPr>
        <a:xfrm>
          <a:off x="0" y="3348495"/>
          <a:ext cx="11353800" cy="30440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kern="1200" dirty="0"/>
            <a:t>Фландрия и Брабант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производством тканей, в  городе Брюгге (Фландрия) располагался и  центр финансовых операций. 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Антверпен торговый цент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100 тыс. население, половина- горожане</a:t>
          </a:r>
        </a:p>
      </dsp:txBody>
      <dsp:txXfrm>
        <a:off x="2575168" y="3348495"/>
        <a:ext cx="8778631" cy="3044086"/>
      </dsp:txXfrm>
    </dsp:sp>
    <dsp:sp modelId="{EF6AD1C3-85D6-4616-818E-F3D7FA95457B}">
      <dsp:nvSpPr>
        <dsp:cNvPr id="0" name=""/>
        <dsp:cNvSpPr/>
      </dsp:nvSpPr>
      <dsp:spPr>
        <a:xfrm>
          <a:off x="304408" y="3652903"/>
          <a:ext cx="2270760" cy="24352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14000" b="-14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79ECAB-CA94-42FE-95FF-477BD67669D9}">
      <dsp:nvSpPr>
        <dsp:cNvPr id="0" name=""/>
        <dsp:cNvSpPr/>
      </dsp:nvSpPr>
      <dsp:spPr>
        <a:xfrm>
          <a:off x="51" y="131290"/>
          <a:ext cx="4913783" cy="777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+</a:t>
          </a:r>
        </a:p>
      </dsp:txBody>
      <dsp:txXfrm>
        <a:off x="51" y="131290"/>
        <a:ext cx="4913783" cy="777600"/>
      </dsp:txXfrm>
    </dsp:sp>
    <dsp:sp modelId="{1F05FD70-9282-4618-B838-87B52E2C5F43}">
      <dsp:nvSpPr>
        <dsp:cNvPr id="0" name=""/>
        <dsp:cNvSpPr/>
      </dsp:nvSpPr>
      <dsp:spPr>
        <a:xfrm>
          <a:off x="51" y="908890"/>
          <a:ext cx="4913783" cy="28163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Нидерланды в это время процветали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 развивалось производство текстиля и  кружев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Антверпен и Амстердам- крупные торговые города</a:t>
          </a:r>
        </a:p>
      </dsp:txBody>
      <dsp:txXfrm>
        <a:off x="51" y="908890"/>
        <a:ext cx="4913783" cy="2816369"/>
      </dsp:txXfrm>
    </dsp:sp>
    <dsp:sp modelId="{DF497BE1-B5EF-4324-B149-3B7979555225}">
      <dsp:nvSpPr>
        <dsp:cNvPr id="0" name=""/>
        <dsp:cNvSpPr/>
      </dsp:nvSpPr>
      <dsp:spPr>
        <a:xfrm>
          <a:off x="5601764" y="131290"/>
          <a:ext cx="4913783" cy="777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-</a:t>
          </a:r>
        </a:p>
      </dsp:txBody>
      <dsp:txXfrm>
        <a:off x="5601764" y="131290"/>
        <a:ext cx="4913783" cy="777600"/>
      </dsp:txXfrm>
    </dsp:sp>
    <dsp:sp modelId="{9A5F177D-0EE1-4048-AC02-90680C7E63B0}">
      <dsp:nvSpPr>
        <dsp:cNvPr id="0" name=""/>
        <dsp:cNvSpPr/>
      </dsp:nvSpPr>
      <dsp:spPr>
        <a:xfrm>
          <a:off x="5601764" y="908890"/>
          <a:ext cx="4913783" cy="28163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 ограничивались вольности и привилегии провинций 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 борьбы с протестантизмом 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700" kern="1200" dirty="0"/>
            <a:t>в Нидерландах учредили инквизицию</a:t>
          </a:r>
        </a:p>
      </dsp:txBody>
      <dsp:txXfrm>
        <a:off x="5601764" y="908890"/>
        <a:ext cx="4913783" cy="2816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002890-74BD-BF26-25DF-5CA2F61055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791711-76D5-45A2-9E66-4C69CF5938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26ECA9-BB6B-A878-B6AC-604B84919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E96120-6FF7-08A0-9613-0146F35EC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9BDE18-CC2B-6016-5E38-6D8214419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510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401640-6BA8-DB36-F478-45DBE14DE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0B1CB1-27C7-C6F2-F16C-260A6DFE4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3F06FF-54D2-4D5D-C422-6E9DBB5D4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A893A4-C17A-1E3A-B47C-953F0C4CA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82ECE1-32DA-4BF2-45A0-2D4AF8F90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5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1774384-CA3E-689F-BF4B-39CC915D52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EA12B7-5A5E-5F8D-2F4F-529837A23E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C44FA1-1C0A-9BC6-8ECD-A0570B50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E7C032-4E13-3B5D-5A67-3D2E5DCE7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E49802-37F8-865A-3790-9FBA2A61F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592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FE188-8C26-5346-7BC3-75EB4DA33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9981F2-5919-D15F-9E50-82F43C7C3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F35DBF-1B0E-C36E-F5E0-BDFE6806B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2E882D-4F38-3691-948F-E769CCB93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1DF3AE-1503-1353-B15C-BEB8EB95B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43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16469C-E26F-4A32-EDCF-D196CC51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9D7859-EFEE-681D-E3DB-105058D3C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11D882-9693-0BBA-1FED-1D065D536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21C4EC-0E7B-D8A7-57ED-478936B3E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E5144C-D94D-872C-4601-C19A2BA01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031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BC872A-0B8E-52A4-5FC2-125CD5B20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D44FB7-B115-7F6D-0372-5F11BD7656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8F2B3A6-1DBC-E7D8-9346-78C0129499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84970F-F68B-BB35-2FD3-783C0BCC4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74B31C-CED6-1FE0-EBF6-6F727F11E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D1AA46-ED78-ED82-3F09-B7DD94B1D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268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BFB751-BC07-E93C-1884-3E086B8E9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A10D55-9DB5-7CA3-E9E6-7A45FA7FE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C6D6FB2-BE2A-0C8E-A6AE-40105882D0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8302242-0E2C-8CAB-1F0F-5FE52EEE0C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D903C06-0BA1-E383-8CEE-59953FF2D0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910037B-4E45-54B0-83D2-9F6BB3177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22F65A5-9719-AF69-ECB2-3F0C9422F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05974C8-8B79-53E6-D99B-0A22AD3AF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76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1C5C3D-72DC-9934-043E-266BC7FF4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DDCB5C3-AB71-FBB4-F525-1DCB46415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800B10E-BC93-E39D-950A-0D551E01F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85C0ED3-C06A-82E7-5370-C5BAAB31F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780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EC7C43A-C3B5-1B88-1F1E-1D1D45602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64F164E-971D-5518-462D-C4DA20C4F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BE33CDE-F3C6-D748-6CFF-7E81587AC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006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0909D7-85EE-5ADD-8FD1-BF26BB03B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4972C2-24F8-FDC6-BE6E-F179AF4FEA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0F5F07-525C-88FB-417A-873284932C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BBFC82-8A34-0747-81DE-7610770DC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7172AD-B4BA-C7EA-267F-7A95BCC66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C30385-7622-5FC3-8A8F-86CC6B9A2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61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27D03B-4D19-D7EF-25A2-76E2DDC5D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CE748AE-104D-94C0-3A65-90CD7AAC95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C221C7B-D6B2-E3E1-2F60-BE688DA619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38E6BD-B2F0-8DB1-2F4A-73C656D1D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8D0FCC-53C3-7B86-523F-AD0CE584A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B2D0F8-423E-CFD2-1121-6F83F147A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09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9F5452-C56B-461D-8F5D-46DFF52EF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C4097E-E751-91E4-9183-04832505F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68F13E-5A6D-E079-9CEA-F45AAC7F2C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5B703D-6CD0-4A4E-8555-BD8CE00EE41B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F1CFAD-20A3-F357-4506-0A038BA219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B4E842-ED4D-70B3-1E60-0B9BA7C821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60C224-3436-4867-9A13-F5B1C15A0B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74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0BEDA5-B864-754D-6E9E-6139C6F382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Нидерланды: путь к расцвету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667540-19DE-3765-31D3-E53672F5F6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Д.з</a:t>
            </a:r>
            <a:r>
              <a:rPr lang="ru-RU" dirty="0"/>
              <a:t>. прочитать п.9. стр.96: Работаем с ИСТОЧНИКОМ </a:t>
            </a:r>
          </a:p>
          <a:p>
            <a:r>
              <a:rPr lang="ru-RU" dirty="0"/>
              <a:t>Прочитайте отрывок из книги Ж.-Н. </a:t>
            </a:r>
            <a:r>
              <a:rPr lang="ru-RU" dirty="0" err="1"/>
              <a:t>Париваля</a:t>
            </a:r>
            <a:r>
              <a:rPr lang="ru-RU" dirty="0"/>
              <a:t> «Прелести Голландии» (1679) и ответьте на вопросы письменно Сообщение по желанию:  кардинал </a:t>
            </a:r>
            <a:r>
              <a:rPr lang="ru-RU" dirty="0" err="1"/>
              <a:t>Ришельё,Генрих</a:t>
            </a:r>
            <a:r>
              <a:rPr lang="ru-RU" dirty="0"/>
              <a:t> </a:t>
            </a:r>
            <a:r>
              <a:rPr lang="en-US" dirty="0"/>
              <a:t>IV </a:t>
            </a:r>
            <a:r>
              <a:rPr lang="ru-RU" dirty="0"/>
              <a:t>Бурбон, Людовик </a:t>
            </a:r>
            <a:r>
              <a:rPr lang="en-US" dirty="0"/>
              <a:t>XIV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7994FCA-7559-3698-EF39-08C55D479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96" y="256965"/>
            <a:ext cx="2389839" cy="34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026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6336E6-C0AA-7AC6-BA6E-283E99AA6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995272-BC28-CE2C-04BC-B416EAAE6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«Низкие земли»</a:t>
            </a:r>
          </a:p>
          <a:p>
            <a:r>
              <a:rPr lang="ru-RU" dirty="0"/>
              <a:t>2. Под властью Габсбургов</a:t>
            </a:r>
          </a:p>
          <a:p>
            <a:r>
              <a:rPr lang="ru-RU" dirty="0"/>
              <a:t>3 .Война за независимость</a:t>
            </a:r>
          </a:p>
          <a:p>
            <a:r>
              <a:rPr lang="ru-RU" dirty="0"/>
              <a:t>4 .Республика Соединённых провинций </a:t>
            </a:r>
          </a:p>
          <a:p>
            <a:r>
              <a:rPr lang="ru-RU" dirty="0"/>
              <a:t>5. Расцвет Нидерландов</a:t>
            </a:r>
          </a:p>
          <a:p>
            <a:r>
              <a:rPr lang="ru-RU" dirty="0"/>
              <a:t>6 .Торговля по всему миру</a:t>
            </a:r>
          </a:p>
        </p:txBody>
      </p:sp>
    </p:spTree>
    <p:extLst>
      <p:ext uri="{BB962C8B-B14F-4D97-AF65-F5344CB8AC3E}">
        <p14:creationId xmlns:p14="http://schemas.microsoft.com/office/powerpoint/2010/main" val="1149757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510F5E9F-6DCA-C4B3-7DB0-F6458FEA83D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6252" y="222966"/>
          <a:ext cx="11353800" cy="6394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215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956E82-8A51-9B45-FCFF-E7B3ADDFA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116" y="365125"/>
            <a:ext cx="10891684" cy="2220759"/>
          </a:xfrm>
        </p:spPr>
        <p:txBody>
          <a:bodyPr>
            <a:normAutofit fontScale="90000"/>
          </a:bodyPr>
          <a:lstStyle/>
          <a:p>
            <a:r>
              <a:rPr lang="ru-RU" dirty="0"/>
              <a:t>Стр.90 Под властью Габсбургов прочитать</a:t>
            </a:r>
            <a:br>
              <a:rPr lang="ru-RU" dirty="0"/>
            </a:br>
            <a:r>
              <a:rPr lang="ru-RU" dirty="0"/>
              <a:t>Положение Нидерландов имело позитивные и негативные стороны . Назовите их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90A149CF-3AC3-4BD4-8023-0AAD27762B3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320413"/>
          <a:ext cx="10515600" cy="385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347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Широкоэкранный</PresentationFormat>
  <Paragraphs>27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Нидерланды: путь к расцвету</vt:lpstr>
      <vt:lpstr>План </vt:lpstr>
      <vt:lpstr>Презентация PowerPoint</vt:lpstr>
      <vt:lpstr>Стр.90 Под властью Габсбургов прочитать Положение Нидерландов имело позитивные и негативные стороны . Назовите их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2025-08-26T12:47:03Z</dcterms:created>
  <dcterms:modified xsi:type="dcterms:W3CDTF">2025-08-26T12:47:58Z</dcterms:modified>
</cp:coreProperties>
</file>