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31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10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9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67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67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72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90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8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615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10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81867-D45D-4007-8C0F-BE178E97DC8B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86611-6D7C-4BFD-A1D1-ED8386BA6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03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Встречь</a:t>
            </a:r>
            <a:r>
              <a:rPr lang="ru-RU" dirty="0" smtClean="0"/>
              <a:t> солнцу»: освоение Сибири и Дальнего Востока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3886200"/>
            <a:ext cx="4640560" cy="1919064"/>
          </a:xfrm>
        </p:spPr>
        <p:txBody>
          <a:bodyPr/>
          <a:lstStyle/>
          <a:p>
            <a:r>
              <a:rPr lang="ru-RU" dirty="0" smtClean="0"/>
              <a:t>§ 44 прочитать</a:t>
            </a:r>
          </a:p>
          <a:p>
            <a:r>
              <a:rPr lang="ru-RU" dirty="0" smtClean="0"/>
              <a:t>Стр.225 ответить на 4 вопрос письменно.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19685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217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1.Открыватели «землиц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2.</a:t>
            </a:r>
            <a:r>
              <a:rPr lang="ru-RU" dirty="0" smtClean="0"/>
              <a:t> </a:t>
            </a:r>
            <a:r>
              <a:rPr lang="ru-RU" dirty="0"/>
              <a:t>Нерчинский договор. </a:t>
            </a:r>
            <a:endParaRPr lang="ru-RU" dirty="0" smtClean="0"/>
          </a:p>
          <a:p>
            <a:r>
              <a:rPr lang="ru-RU" dirty="0" smtClean="0"/>
              <a:t>3.</a:t>
            </a:r>
            <a:r>
              <a:rPr lang="ru-RU" dirty="0"/>
              <a:t> </a:t>
            </a:r>
            <a:r>
              <a:rPr lang="ru-RU" dirty="0" smtClean="0"/>
              <a:t>Народы </a:t>
            </a:r>
            <a:r>
              <a:rPr lang="ru-RU" dirty="0"/>
              <a:t>Сибири</a:t>
            </a:r>
            <a:r>
              <a:rPr lang="ru-RU" dirty="0" smtClean="0"/>
              <a:t>.</a:t>
            </a:r>
          </a:p>
          <a:p>
            <a:r>
              <a:rPr lang="ru-RU" dirty="0"/>
              <a:t>4. </a:t>
            </a:r>
            <a:r>
              <a:rPr lang="ru-RU" dirty="0" smtClean="0"/>
              <a:t> </a:t>
            </a:r>
            <a:r>
              <a:rPr lang="ru-RU" dirty="0"/>
              <a:t>Влияние русских переселенцев.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89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</a:t>
            </a:r>
            <a:r>
              <a:rPr lang="ru-RU" dirty="0"/>
              <a:t>Влияние русских переселенцев.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Стр.224 прочитать. Как складывались отношения русских с местными народами?</a:t>
            </a:r>
          </a:p>
          <a:p>
            <a:r>
              <a:rPr lang="ru-RU" dirty="0" smtClean="0"/>
              <a:t>Устанавливаются </a:t>
            </a:r>
            <a:r>
              <a:rPr lang="ru-RU" dirty="0"/>
              <a:t>добрососедские отношения, тесное трудовое общение, усвоение сибирскими народами русской культуры.</a:t>
            </a:r>
          </a:p>
        </p:txBody>
      </p:sp>
    </p:spTree>
    <p:extLst>
      <p:ext uri="{BB962C8B-B14F-4D97-AF65-F5344CB8AC3E}">
        <p14:creationId xmlns:p14="http://schemas.microsoft.com/office/powerpoint/2010/main" val="30160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«Встречь солнцу»: освоение Сибири и Дальнего Востока</vt:lpstr>
      <vt:lpstr>План</vt:lpstr>
      <vt:lpstr>4. Влияние русских переселенцев.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«Встречь солнцу»: освоение Сибири и Дальнего Востока</dc:title>
  <dc:creator>User</dc:creator>
  <cp:lastModifiedBy>User</cp:lastModifiedBy>
  <cp:revision>1</cp:revision>
  <dcterms:created xsi:type="dcterms:W3CDTF">2026-02-11T10:31:41Z</dcterms:created>
  <dcterms:modified xsi:type="dcterms:W3CDTF">2026-02-11T10:32:36Z</dcterms:modified>
</cp:coreProperties>
</file>