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9" r:id="rId4"/>
    <p:sldId id="27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9701FE-9743-324B-4440-E03EB88D7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F217AC1-E7DD-D455-CF14-31A072A86C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378EFE-8632-FCC2-DE24-3BA2398BD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62D5-8B34-4ECA-B411-B09663B93829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3094B7-2A7D-8181-7BE2-6133B27EC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2D8C30-9E91-CA33-A583-B128315E4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E234-1263-4F15-BD34-2A7801B95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960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56DC1-7065-3141-787A-9DD7DE948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3A8081-592E-0C2B-1F2F-E805FA5A2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973F77-00A3-1267-85EE-7F1FA3072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62D5-8B34-4ECA-B411-B09663B93829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B46A0D-D2D6-324B-1C56-E72353512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F5C701-D3D0-441F-2A67-81A141058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E234-1263-4F15-BD34-2A7801B95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407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7722113-F7F5-1335-703F-EA23646622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EA5961A-9F6A-2931-1884-8360BA823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B47167-A793-C16D-52CC-6AC239105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62D5-8B34-4ECA-B411-B09663B93829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56DA93-F3F5-A0BD-8BB8-9902D1DE8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4E3DDE-DA25-0FF1-4ACD-7921C02A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E234-1263-4F15-BD34-2A7801B95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306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254AF3-9EB1-AF71-CB53-2559ADC72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35649A-45D4-8C76-573B-E677E08F6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830E92-A872-683E-CA6F-B22BD58AF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62D5-8B34-4ECA-B411-B09663B93829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C27CA9-C077-95F3-36AD-4934CDF79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1BC33B-53A5-8C8A-EE59-C3E2707F6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E234-1263-4F15-BD34-2A7801B95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781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BC39F5-B162-A05B-5E5F-55B97F57A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F59A60-C5C1-FFD6-5349-BC3EA8028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B827C8-6CDF-03F0-BB43-AD897401A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62D5-8B34-4ECA-B411-B09663B93829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AF081B-7A5D-0CA9-B688-6D6BFB33B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4CBDAF-4A07-EE95-0758-D769F8D49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E234-1263-4F15-BD34-2A7801B95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31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8C6CB9-23D2-01D8-EC9B-C7B016FC1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24F55F-D70B-8B99-2549-0F9BB23FD6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10045C3-9A4C-B265-0F6F-451FFA780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594F85-BA92-17D6-B64A-594F7B19C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62D5-8B34-4ECA-B411-B09663B93829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66F11E-F9EE-1C99-60FB-501EC5AD1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89E28E-C09F-D767-F9AF-6D6937A5D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E234-1263-4F15-BD34-2A7801B95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617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5F18C9-99DE-716E-43EF-CDDBF9135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D2F538-C2E6-14E9-E90A-6AD849D6EC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69012E-C517-9969-E910-B528EE9C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111C286-F391-7E81-BD1F-D83F113EE6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1BDADEE-0CD9-C726-74BB-DA9BF288AD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EC9BF8E-ED5F-F548-1567-0E54A09A9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62D5-8B34-4ECA-B411-B09663B93829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0C94165-C490-3CBF-F234-35842BFB1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96DEDED-546F-72F2-13DE-A3D0E60FC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E234-1263-4F15-BD34-2A7801B95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261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29955F-BEA1-4894-732C-78AA65A6B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7009261-ADC6-43C7-3C17-4BC7715A3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62D5-8B34-4ECA-B411-B09663B93829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FCA908F-3964-8CB4-B566-162110FF2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CFD08BA-C8D8-5B31-0157-EFAA9C0E7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E234-1263-4F15-BD34-2A7801B95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35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35F8DC4-E8BA-5BE1-874F-661987E0C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62D5-8B34-4ECA-B411-B09663B93829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58765CA-4B27-C1E1-F1C3-A8A33B3B6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17F918F-02C8-F72E-4911-2E298C791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E234-1263-4F15-BD34-2A7801B95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34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BE7E90-BCA6-4406-EE57-9A75EDC32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C6B153-C716-7418-DBD0-357098348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01A3A56-5D19-86B8-E489-9D8E216BAA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1474347-8390-D728-A040-CC0D8B48C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62D5-8B34-4ECA-B411-B09663B93829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509EBDC-5835-BCE4-6271-3837DA46B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9D8C37-0481-AF85-15E0-9095B06F6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E234-1263-4F15-BD34-2A7801B95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108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3D701F-D02B-3992-2F78-BD7B382D5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D6A4D3C-6F9F-30F7-DBDB-AA0282D818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05CF4B-30C0-AE46-CABA-855414AE81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734B5B5-8EDA-849B-AD3B-0870A661D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62D5-8B34-4ECA-B411-B09663B93829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411ECCB-169F-C9C3-BEE1-89EF3A3CF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AE9536-1CB2-82B8-786F-06674DEED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9E234-1263-4F15-BD34-2A7801B95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893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DF3B59-11B2-9E1A-571A-52ADC14A1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6F8B206-04E8-8256-5AE7-9D08A85B9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C45749-D4BA-0A17-CE4D-9DD2C61E6C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4A62D5-8B34-4ECA-B411-B09663B93829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1EEEBD-13F2-B6E4-A1F3-932E316746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9E6224-B17E-CA64-5EC8-676BFB0207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C9E234-1263-4F15-BD34-2A7801B95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74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aleksandrnevskiy.ru/contemporaries/daniil-galiczkij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Юго-Западная Русь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87888" y="3933056"/>
            <a:ext cx="4208512" cy="1872208"/>
          </a:xfrm>
        </p:spPr>
        <p:txBody>
          <a:bodyPr>
            <a:normAutofit/>
          </a:bodyPr>
          <a:lstStyle/>
          <a:p>
            <a:r>
              <a:rPr lang="ru-RU" dirty="0"/>
              <a:t>§18 прочитать, стр.94 работаем с источником(письменно ответить на вопросы).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ED8458A-5301-BE19-9C95-B347657E4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966" y="3429001"/>
            <a:ext cx="2133785" cy="310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734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Основание Галицкой земли.</a:t>
            </a:r>
          </a:p>
          <a:p>
            <a:r>
              <a:rPr lang="ru-RU" dirty="0"/>
              <a:t>2. Княжение Ярослава </a:t>
            </a:r>
            <a:r>
              <a:rPr lang="ru-RU" dirty="0" err="1"/>
              <a:t>Осмомысла</a:t>
            </a:r>
            <a:r>
              <a:rPr lang="ru-RU" dirty="0"/>
              <a:t> в Галицкой земле.</a:t>
            </a:r>
          </a:p>
          <a:p>
            <a:r>
              <a:rPr lang="ru-RU" dirty="0"/>
              <a:t>3. Княжение Владимира Ярославича.</a:t>
            </a:r>
          </a:p>
          <a:p>
            <a:r>
              <a:rPr lang="ru-RU" dirty="0"/>
              <a:t>4. Галицко-Волынская земля в начале XII в. </a:t>
            </a:r>
          </a:p>
        </p:txBody>
      </p:sp>
    </p:spTree>
    <p:extLst>
      <p:ext uri="{BB962C8B-B14F-4D97-AF65-F5344CB8AC3E}">
        <p14:creationId xmlns:p14="http://schemas.microsoft.com/office/powerpoint/2010/main" val="421898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4.Галицко-Волынская земля в начале XII в.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Роман </a:t>
            </a:r>
            <a:r>
              <a:rPr lang="ru-RU" dirty="0" err="1"/>
              <a:t>Мстиславич</a:t>
            </a:r>
            <a:r>
              <a:rPr lang="ru-RU" dirty="0"/>
              <a:t> (1199— 1205), потомок Владимира Мономаха</a:t>
            </a:r>
          </a:p>
          <a:p>
            <a:r>
              <a:rPr lang="ru-RU" dirty="0"/>
              <a:t>В 1199 г объединил </a:t>
            </a:r>
            <a:r>
              <a:rPr lang="ru-RU" dirty="0" err="1"/>
              <a:t>галицкие</a:t>
            </a:r>
            <a:r>
              <a:rPr lang="ru-RU" dirty="0"/>
              <a:t> и волынские земли.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1" y="1556792"/>
            <a:ext cx="3316643" cy="50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8444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4.Галицко-Волынская земля в начале XII в.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0" y="1556792"/>
            <a:ext cx="5652120" cy="530120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Даниил Романович Галицкий</a:t>
            </a:r>
            <a:r>
              <a:rPr lang="ru-RU" dirty="0"/>
              <a:t> (около 1201–1264) — князь Галицкий и Волынский, которого иногда называют первым королём Руси.</a:t>
            </a:r>
          </a:p>
          <a:p>
            <a:r>
              <a:rPr lang="ru-RU" dirty="0"/>
              <a:t> В 1223 году участвовал в битве на реке Калке против монголо-татар. </a:t>
            </a:r>
          </a:p>
          <a:p>
            <a:r>
              <a:rPr lang="ru-RU" dirty="0"/>
              <a:t>Он содействовал развитию городов, привлекая туда ремесленников и купцов. При нём были построены Данилов, Холм, Львов, </a:t>
            </a:r>
            <a:r>
              <a:rPr lang="ru-RU" dirty="0" err="1"/>
              <a:t>Угровеск</a:t>
            </a:r>
            <a:r>
              <a:rPr lang="ru-RU" dirty="0"/>
              <a:t>, обновлён </a:t>
            </a:r>
            <a:r>
              <a:rPr lang="ru-RU" dirty="0" err="1"/>
              <a:t>Дорогичин</a:t>
            </a:r>
            <a:br>
              <a:rPr lang="ru-RU" dirty="0">
                <a:hlinkClick r:id="rId2"/>
              </a:rPr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144" y="1700809"/>
            <a:ext cx="301730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07461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145</Words>
  <Application>Microsoft Office PowerPoint</Application>
  <PresentationFormat>Широкоэкранный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Юго-Западная Русь</vt:lpstr>
      <vt:lpstr>План</vt:lpstr>
      <vt:lpstr>4.Галицко-Волынская земля в начале XII в. </vt:lpstr>
      <vt:lpstr>4.Галицко-Волынская земля в начале XII в.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2025-11-08T18:46:01Z</dcterms:created>
  <dcterms:modified xsi:type="dcterms:W3CDTF">2025-11-08T18:47:14Z</dcterms:modified>
</cp:coreProperties>
</file>