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4" r:id="rId3"/>
    <p:sldId id="325" r:id="rId4"/>
    <p:sldId id="33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8C668A-89B4-BEEB-205F-AC00D35AE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658C7F5-AAC8-5B0A-69C2-66C86B3750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C19B38-64F4-9BD7-2DCF-919D1CC71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990537-5331-C7A1-E949-8F001CC5D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3C701F-A7DF-3F36-679E-A79A1628F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06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C5429-A31A-AE86-15B4-6682894B5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0DE63C9-8DD9-30E0-F77F-BA16B1699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691F3A-14E7-8F74-C764-9242362B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7232A2-6693-77E3-B409-90DD494DE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940D62-666A-6069-3BA2-C85C4768F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143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660284E-E342-2C8F-B275-20349CEAAE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D03E18-6B89-95C5-53AF-95871AC1D5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F5C0CA-B521-942B-194B-28111239E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A9CB33-BD0E-5624-5173-F62DAEB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E2EE61-28F7-D8C6-B783-6BB44B09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3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C828AF-0198-7BCC-F980-3FDF7D370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8C54DD-19D4-F60A-DB45-489B6607D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0DE27C-6CD9-2EFD-870A-BE8559BB0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296797-7397-375D-23C0-1A0A38C77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71B185-F323-752C-0E5D-9A9BB0ED2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3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BE656-EC73-B02F-CF6C-58876ACEF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A2B2FA-A877-F425-94F0-2177CF89B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FF95CA-0C45-E963-1F03-814FF3508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E11E4C-90A0-36E1-3B2F-E0F93448D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2F2017-B8BA-9F88-A572-69CFE4B20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21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1F094-5D7B-3E1E-173C-82E743FB2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987B74-B515-DE27-3BDA-C24778EF3A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93FACD4-6660-4789-A278-13EF6E9E3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865374-8602-1798-9F84-0303F454F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EEE99CF-CE9E-4BE3-EF42-49BAC8CA8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9414ED-48CD-7891-44C3-0D499145F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43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3A96F8-D050-13E8-65E6-57DB91584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C87337-E95D-8D7A-C851-467E759E2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290BC7E-5BB5-6CE8-33E0-FB12665B8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C4C78FF-559A-1072-E5B7-16A1A085A2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E8B9F0-40B0-0B9D-23B8-86174CC542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92D94C2-F87D-939B-1C0A-F9064BDFF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1E57008-623A-6145-C474-53C8B6C9C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B927A62-75A2-06EC-98A5-A5B3FD04D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403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33E15-B575-8CDA-0AC6-79E42066F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4E9F469-7ABE-248B-3132-18EF5C016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22293A3-5170-0C66-55D3-02189008F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43B95F4-F23E-5AAE-A67C-20CC64A7F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358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F38C57E-99D9-BD8D-9E2A-D4715E544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8E6EED8-6A16-E145-A582-3529F5D2A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32DB7C5-0F66-BA47-4677-83AE3DA26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12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B5725-DC63-5181-65DD-28E8CD290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11BC6A-09AF-74F0-6333-B4B989B4F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BE8DC60-89A8-03B9-16C8-D30DA106B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B7F0A2-2F56-334A-7B86-E735BFD86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15D127D-CA14-B492-BA7B-EC3160C26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539C96-29E0-9340-9012-0B21022E0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48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CF704-8F8B-6722-BF2C-BFE029964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AC18937-034E-C31D-D88A-F4A9BA3A1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F3B44FD-233F-0F23-44F3-95C3C4E1BB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888297-86B2-4426-69C3-99866FBD0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5BF151-B50E-69A6-7977-21D53AD7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7EA1F0-F50D-4FC7-B9B4-3B1EA3391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456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5010C3-6C4B-59DA-10F7-04ADD90D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784598-10C1-737B-BA01-369E0472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5B09A3-F5D8-8FCF-6423-AF556ECE6C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6CDA28-2564-4324-B170-40C6F4AEE737}" type="datetimeFigureOut">
              <a:rPr lang="ru-RU" smtClean="0"/>
              <a:t>02.09.2025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872B6F-B5B2-717F-25E4-ED791518B9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D49E1B-8AF8-C1AB-1530-F082598CE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7C9FCA-DB24-473B-B6FF-B0051FEA1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20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05C5D9-D4F1-08F2-E4A8-EE0EDA9191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Англия в XVI — начале XVII в.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398DA3B-7986-F272-0708-10836E8047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/>
              <a:t>Д.з</a:t>
            </a:r>
            <a:r>
              <a:rPr lang="ru-RU" dirty="0"/>
              <a:t> п. 11 прочитать. Стр. 114 Работаем с ИСТОЧНИКОМ </a:t>
            </a:r>
          </a:p>
          <a:p>
            <a:r>
              <a:rPr lang="ru-RU" dirty="0"/>
              <a:t>Прочитайте отрывок «Из речи Якова I  в  парламенте (1610)». Выполните задание и ответьте на вопрос письменно.</a:t>
            </a:r>
          </a:p>
          <a:p>
            <a:r>
              <a:rPr lang="ru-RU" dirty="0"/>
              <a:t>Сообщение по желанию: Оливер Кромвель, Вильгельм </a:t>
            </a:r>
            <a:r>
              <a:rPr lang="en-US" dirty="0"/>
              <a:t>III</a:t>
            </a:r>
            <a:r>
              <a:rPr lang="ru-RU" dirty="0"/>
              <a:t> Оранский.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DAFB37-10CE-DA6A-7B82-4E6343F9F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703"/>
            <a:ext cx="1775023" cy="253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767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A823B-7958-6AFF-F387-9245A15C1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Письменный опрос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BD9BDA-B3ED-230F-0E56-1857916779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 вариант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D06AC7-E851-9D5B-A9DE-C6908B4DFA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1.Абсолютизм</a:t>
            </a:r>
          </a:p>
          <a:p>
            <a:r>
              <a:rPr lang="ru-RU" dirty="0"/>
              <a:t>2.Охарактеризуйте французский абсолютизм</a:t>
            </a:r>
          </a:p>
          <a:p>
            <a:r>
              <a:rPr lang="ru-RU" dirty="0"/>
              <a:t>3.В чем проявилась двойственность 16 века</a:t>
            </a:r>
          </a:p>
          <a:p>
            <a:r>
              <a:rPr lang="ru-RU" dirty="0"/>
              <a:t>4.Охарактеризуйте политику Генриха </a:t>
            </a:r>
            <a:r>
              <a:rPr lang="en-US" dirty="0"/>
              <a:t>IV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D4BEAEF-742E-FF44-7E56-7B9DFFC918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2 вариант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3D4465-9338-1E1D-DDE8-19BAB8D666D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/>
              <a:t>1.Черты абсолютизма</a:t>
            </a:r>
          </a:p>
          <a:p>
            <a:r>
              <a:rPr lang="ru-RU" dirty="0"/>
              <a:t>2.Какие различия у дворян</a:t>
            </a:r>
          </a:p>
          <a:p>
            <a:r>
              <a:rPr lang="ru-RU" dirty="0"/>
              <a:t>3. Охарактеризуйте политику  кардинала Ришелье</a:t>
            </a:r>
          </a:p>
          <a:p>
            <a:r>
              <a:rPr lang="ru-RU" dirty="0"/>
              <a:t>4.Охарактеризуйте политику Людовика </a:t>
            </a:r>
            <a:r>
              <a:rPr lang="en-US" dirty="0"/>
              <a:t>XIV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154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5841C-5E46-4CE3-3101-9944FA02E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623451-D8C7-164D-FBCB-A93AE3B2E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На пути к абсолютной монархии</a:t>
            </a:r>
          </a:p>
          <a:p>
            <a:r>
              <a:rPr lang="ru-RU" dirty="0"/>
              <a:t>2. Королевская реформация</a:t>
            </a:r>
          </a:p>
          <a:p>
            <a:r>
              <a:rPr lang="ru-RU" dirty="0"/>
              <a:t>3. Эпоха Елизаветы</a:t>
            </a:r>
          </a:p>
          <a:p>
            <a:r>
              <a:rPr lang="ru-RU" dirty="0"/>
              <a:t>4. Перемены в экономике и обществе</a:t>
            </a:r>
          </a:p>
          <a:p>
            <a:r>
              <a:rPr lang="ru-RU" dirty="0"/>
              <a:t>5 .Смена династии</a:t>
            </a:r>
          </a:p>
        </p:txBody>
      </p:sp>
    </p:spTree>
    <p:extLst>
      <p:ext uri="{BB962C8B-B14F-4D97-AF65-F5344CB8AC3E}">
        <p14:creationId xmlns:p14="http://schemas.microsoft.com/office/powerpoint/2010/main" val="1445202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B59E42-B89A-8194-1AEA-BB8FD4058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3 .Эпоха Елизаветы</a:t>
            </a:r>
            <a:br>
              <a:rPr lang="ru-RU" dirty="0"/>
            </a:br>
            <a:r>
              <a:rPr lang="ru-RU" dirty="0"/>
              <a:t>Елизавета </a:t>
            </a:r>
            <a:r>
              <a:rPr lang="en-US" dirty="0"/>
              <a:t>I (1558—1603)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F4491A-1808-9419-FBE4-F486BEE535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4"/>
            <a:ext cx="6526161" cy="487997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Сложился культ королевы</a:t>
            </a:r>
          </a:p>
          <a:p>
            <a:r>
              <a:rPr lang="ru-RU" dirty="0"/>
              <a:t>В 1588 г. у  британских берегов погибла Непобедимая армада</a:t>
            </a:r>
          </a:p>
          <a:p>
            <a:r>
              <a:rPr lang="ru-RU" dirty="0"/>
              <a:t>Обеспечила религиозный мир</a:t>
            </a:r>
          </a:p>
          <a:p>
            <a:r>
              <a:rPr lang="ru-RU" dirty="0"/>
              <a:t>Усилилась торговая и колониальная экспансия Англии. По инициативе и при личном участии Елизаветы был учреждён ряд торговых компаний, действовавших в Европе, России, Османской империи, Индии и Китае.</a:t>
            </a:r>
          </a:p>
          <a:p>
            <a:r>
              <a:rPr lang="ru-RU" dirty="0"/>
              <a:t>Основаны первые английские колонии в Америке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35F7305-C4E9-CF67-9FC2-E3853977542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610300" y="1907505"/>
            <a:ext cx="4343268" cy="351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991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196</Words>
  <Application>Microsoft Office PowerPoint</Application>
  <PresentationFormat>Широкоэкранный</PresentationFormat>
  <Paragraphs>29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Англия в XVI — начале XVII в.</vt:lpstr>
      <vt:lpstr>Письменный опрос</vt:lpstr>
      <vt:lpstr>План</vt:lpstr>
      <vt:lpstr>3 .Эпоха Елизаветы Елизавета I (1558—1603)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2025-09-02T19:53:56Z</dcterms:created>
  <dcterms:modified xsi:type="dcterms:W3CDTF">2025-09-02T19:55:15Z</dcterms:modified>
</cp:coreProperties>
</file>