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3" r:id="rId4"/>
    <p:sldId id="270" r:id="rId5"/>
    <p:sldId id="27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0ABC9A-352F-31D1-641A-C3BCC2E973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0092A1B-126A-53FE-113E-1B2E9F2DFA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A98532-B455-C9F1-5E4E-1239B6449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909B-C99F-4117-88AC-F2590530AA2F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527C68-DB73-4F85-B869-661EA0DD4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D0FC9-737D-F367-E284-F0519ECDC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6C24-C603-41BD-A04F-847A69E8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618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CA57BF-9830-C219-5F35-825A8B464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08D159A-60DF-85B8-1633-07C55596D4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1B18A1-CFA3-8A02-3CFD-16D04C37D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909B-C99F-4117-88AC-F2590530AA2F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952364-2DEC-7518-A300-910067650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E2F82D-54D7-1330-40BB-864A626F5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6C24-C603-41BD-A04F-847A69E8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303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517268D-4B0B-88A6-35A5-E0A76AE60D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9FA237C-A80E-C416-606C-BAA158F3AD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2F73B2-37FC-FDB2-3D23-71CB00F75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909B-C99F-4117-88AC-F2590530AA2F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B0C65F-361F-69C2-33AA-0EBB94A4D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2B5F3D-E18E-AA4B-616E-5D44A624A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6C24-C603-41BD-A04F-847A69E8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664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E3F632-38E5-7E1D-7DC9-0E55EFE50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F7430D-EFD1-4A71-2F23-22E58684E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BADC1F-0A66-E6CA-40DD-708A49C45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909B-C99F-4117-88AC-F2590530AA2F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09CD3D-2A5F-6D9A-7F45-131D5ABB7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E61E23-E7CD-D983-834D-8BF1ECF28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6C24-C603-41BD-A04F-847A69E8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768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E9CD2F-DD30-A3B2-0A67-4CF629319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B19400-AFEC-D3FE-B323-264C83843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0C2986-3BF0-5B5A-2893-4E27352A2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909B-C99F-4117-88AC-F2590530AA2F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C7F473-AF05-EB68-D541-D5B1036D4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EDB842-C493-24B7-68B6-712725CAD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6C24-C603-41BD-A04F-847A69E8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21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47CD5-E981-1AD7-F618-6E43A7C16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11C820-3BBC-AA30-EE55-05BEC13E98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2D78726-1071-55CB-A71C-B6B954A9D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28ACD4-1F32-BD6C-85E2-2F34D9837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909B-C99F-4117-88AC-F2590530AA2F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3E3DB3-0DDE-1D19-DC62-65E972569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9B0E058-F2BB-68CA-AE28-8DCA054EF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6C24-C603-41BD-A04F-847A69E8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829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5D9273-7CBB-62B3-9E7E-C3026CE57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950B5F-E3B2-48B3-BC9F-464BC819B9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C2DA5F3-BB4C-C907-4C1C-D487468C3A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995811F-602E-409C-2D71-7DA76DC8D4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27960D2-611F-E5E3-DFEB-5BEC4181E8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DAF229E-937F-1FE3-3BD8-382F7DFC2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909B-C99F-4117-88AC-F2590530AA2F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B2F9F54-1DF4-871F-E8A8-267A9DD3E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2D6489C-C8D5-7E36-CC85-47C0EF22D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6C24-C603-41BD-A04F-847A69E8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774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6D7786-45D2-11A9-45D2-56A659B99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F36C0C0-8AEE-0494-19D7-6534B855A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909B-C99F-4117-88AC-F2590530AA2F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BF5001-3EC9-37E6-734E-E8465CF97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602BE11-16C0-1497-8A47-6B86EC62B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6C24-C603-41BD-A04F-847A69E8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809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3F8341A-0DF5-F6F8-7F15-35D432330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909B-C99F-4117-88AC-F2590530AA2F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A49943B-73C1-144B-76B2-E7DF50F71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A3C64F0-0212-00FF-974D-A3B0E04C9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6C24-C603-41BD-A04F-847A69E8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304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DAE120-CA84-3C3F-6261-CD823EE18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E11499-F3DC-C120-F7A1-2C62B5815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78D25CA-B39A-BAE7-1369-B4F45196F4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FD7277-2A55-3496-A504-31682EE6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909B-C99F-4117-88AC-F2590530AA2F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B1B308-71FC-B49B-7795-16BA8AE93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67B897-3C5E-E389-7B7D-5FA03B5BB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6C24-C603-41BD-A04F-847A69E8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174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8CA10F-DEDB-0198-277D-AC449A658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FB7D63E-C404-D3A4-F3BE-25E18C591B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2C1B4ED-40D2-6BB8-0B3D-02B1D399F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26F0A8-BD17-DA50-2FD2-2200DAE3B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8909B-C99F-4117-88AC-F2590530AA2F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1A64D8C-57B7-C979-8F56-F14BE38F0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B4D3E9-6466-85FF-951B-75908A7A5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6C24-C603-41BD-A04F-847A69E8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761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2D4064-F15D-A430-3BCA-48666DA83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BA93D3-1003-9633-72B2-E363B9100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4D19D2-0EC1-6242-C251-3D3437FF59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98909B-C99F-4117-88AC-F2590530AA2F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5C4E6F-3901-1C9D-8E6B-5519326CD0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3727B2-5B7D-08B3-9ECC-862711BE03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366C24-C603-41BD-A04F-847A69E8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77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Начало Смуты. Самозванец на троне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39816" y="3886200"/>
            <a:ext cx="4856584" cy="1775048"/>
          </a:xfrm>
        </p:spPr>
        <p:txBody>
          <a:bodyPr>
            <a:normAutofit/>
          </a:bodyPr>
          <a:lstStyle/>
          <a:p>
            <a:r>
              <a:rPr lang="ru-RU" dirty="0"/>
              <a:t>§ 21–22 прочитать </a:t>
            </a:r>
          </a:p>
          <a:p>
            <a:r>
              <a:rPr lang="ru-RU" dirty="0"/>
              <a:t>Стр.115 :вопросы и задания – №3 письменно ответить в тетради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9" y="3429000"/>
            <a:ext cx="1957387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6403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.Первый самозванец.</a:t>
            </a:r>
          </a:p>
          <a:p>
            <a:r>
              <a:rPr lang="ru-RU" dirty="0"/>
              <a:t>2. Война с «царевичем Дмитрием».</a:t>
            </a:r>
          </a:p>
          <a:p>
            <a:r>
              <a:rPr lang="ru-RU" dirty="0"/>
              <a:t>3. Лжедмитрий на троне.</a:t>
            </a:r>
          </a:p>
          <a:p>
            <a:r>
              <a:rPr lang="ru-RU" dirty="0"/>
              <a:t>4. Восстание в Москве.  </a:t>
            </a:r>
          </a:p>
          <a:p>
            <a:r>
              <a:rPr lang="ru-RU" dirty="0"/>
              <a:t>5 .«Боярский царь».</a:t>
            </a:r>
          </a:p>
        </p:txBody>
      </p:sp>
    </p:spTree>
    <p:extLst>
      <p:ext uri="{BB962C8B-B14F-4D97-AF65-F5344CB8AC3E}">
        <p14:creationId xmlns:p14="http://schemas.microsoft.com/office/powerpoint/2010/main" val="1819805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Первый самозванец.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Пообещал жениться на Марине Мнишек, дочери польского магната Юрия </a:t>
            </a:r>
            <a:r>
              <a:rPr lang="ru-RU" dirty="0" err="1"/>
              <a:t>Мнишека</a:t>
            </a:r>
            <a:r>
              <a:rPr lang="ru-RU" dirty="0"/>
              <a:t>.</a:t>
            </a:r>
          </a:p>
          <a:p>
            <a:r>
              <a:rPr lang="ru-RU" dirty="0"/>
              <a:t>Часть из предназначавшихся королю территорий он в качестве свадебного подарка преподнёс своей невесте 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dirty="0"/>
              <a:t>«Царица Марина Мнишек в коронационном наряде».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397" y="2174875"/>
            <a:ext cx="3161030" cy="395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1242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 .Восстание в Москве.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17 мая 1606 г. Началось восстание в Москве. </a:t>
            </a:r>
          </a:p>
          <a:p>
            <a:r>
              <a:rPr lang="ru-RU" dirty="0"/>
              <a:t>Самозванец был убит</a:t>
            </a:r>
          </a:p>
          <a:p>
            <a:r>
              <a:rPr lang="ru-RU" dirty="0"/>
              <a:t>Организатор заговора Василий Шуйский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Стр.112-113 прочитать</a:t>
            </a:r>
          </a:p>
          <a:p>
            <a:r>
              <a:rPr lang="ru-RU" dirty="0"/>
              <a:t>Причины восстания:</a:t>
            </a:r>
          </a:p>
          <a:p>
            <a:r>
              <a:rPr lang="ru-RU" dirty="0"/>
              <a:t>1. Недовольство свадьбой самозванца с Мариной Мнишек</a:t>
            </a:r>
          </a:p>
          <a:p>
            <a:r>
              <a:rPr lang="ru-RU" dirty="0"/>
              <a:t>2. Поляки вели себя не пристойно</a:t>
            </a:r>
          </a:p>
        </p:txBody>
      </p:sp>
    </p:spTree>
    <p:extLst>
      <p:ext uri="{BB962C8B-B14F-4D97-AF65-F5344CB8AC3E}">
        <p14:creationId xmlns:p14="http://schemas.microsoft.com/office/powerpoint/2010/main" val="398774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5. «Боярский царь».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703512" y="1600200"/>
            <a:ext cx="5472608" cy="5141168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Василий Иванович Шуйский (1552-1612)</a:t>
            </a:r>
          </a:p>
          <a:p>
            <a:r>
              <a:rPr lang="ru-RU" dirty="0"/>
              <a:t>1 (11) июня 1606 года Василий Шуйский был коронован Новгородским митрополитом Исидором. </a:t>
            </a:r>
          </a:p>
          <a:p>
            <a:r>
              <a:rPr lang="ru-RU" dirty="0"/>
              <a:t>Издал крестоцеловальную запись, в которой обязался править страной вместе с Боярской думой и всех «</a:t>
            </a:r>
            <a:r>
              <a:rPr lang="ru-RU" dirty="0" err="1"/>
              <a:t>судити</a:t>
            </a:r>
            <a:r>
              <a:rPr lang="ru-RU" dirty="0"/>
              <a:t> истинным праведным судом и без вины ни на кого опалы </a:t>
            </a:r>
            <a:r>
              <a:rPr lang="ru-RU" dirty="0" err="1"/>
              <a:t>своея</a:t>
            </a:r>
            <a:r>
              <a:rPr lang="ru-RU" dirty="0"/>
              <a:t> не </a:t>
            </a:r>
            <a:r>
              <a:rPr lang="ru-RU" dirty="0" err="1"/>
              <a:t>класти</a:t>
            </a:r>
            <a:r>
              <a:rPr lang="ru-RU" dirty="0"/>
              <a:t>».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296" y="1700808"/>
            <a:ext cx="316835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14686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195</Words>
  <Application>Microsoft Office PowerPoint</Application>
  <PresentationFormat>Широкоэкранный</PresentationFormat>
  <Paragraphs>25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Начало Смуты. Самозванец на троне</vt:lpstr>
      <vt:lpstr>План</vt:lpstr>
      <vt:lpstr>1. Первый самозванец.</vt:lpstr>
      <vt:lpstr>4 .Восстание в Москве. </vt:lpstr>
      <vt:lpstr>5. «Боярский царь».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2025-11-05T16:51:41Z</dcterms:created>
  <dcterms:modified xsi:type="dcterms:W3CDTF">2025-11-05T16:53:47Z</dcterms:modified>
</cp:coreProperties>
</file>