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64" r:id="rId4"/>
    <p:sldId id="265" r:id="rId5"/>
    <p:sldId id="27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4C873-F13A-1179-1141-E23109EF2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E69A97-5719-21D9-DF54-E3CFE0436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ACE4C0-8E9F-259E-0A5C-21C0E2B0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E3D120-E8EE-592F-C8F4-EACF08288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A497DA-6FBB-9DA4-EAA6-3EAF53598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67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C2449-ECC3-7116-E751-41995BB15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34974B-E3E2-610E-34BA-D5067A2C6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E81483-8ADB-064F-E72D-C3F9D67A5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4B9AEB-5E48-1478-E4B6-000636417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D394D4-61DD-7E04-F175-B9CD00135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0D4988-1BF9-E524-4BEE-77EA7775B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16573F-96DF-7387-631B-6344EA620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1BB5B6-1C44-A665-CAEC-E3173CE22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91D1B5-EC16-6904-3EE3-B8E4B4F3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E1AB2F-D871-3E4B-54DB-492A42A17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9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7391D-A4BE-37E2-A315-FFC94173D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5E8DFA-9CCA-8695-C589-B63D74CBF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630794-B58A-4D7F-2E8C-115BC67F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52344E-5C8C-2B73-CE12-8354A4F8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0A985A-5686-5548-22E1-3C80FE6C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8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C10711-6E37-D9E4-696C-9EE6EAEF2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1530F0-93EF-50F1-14D8-F58CA6E46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EC5F91-429D-7327-67B9-DFC05BFB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A8810E-B150-81F0-E7E1-8A09E0E03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54484B-5CC9-86CF-80E4-15B170463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2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379A2-5C3E-B18D-FAF9-2B08B95B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C03CEE-6331-5DA0-DD68-DFFADB7A64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2EE1ED-9069-85DB-8727-C6A4F3982B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16C018-E4C4-1517-912B-A22EA389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41A73F-A1C1-A6DA-ADED-A7286A3DB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3F4C44-0BFB-8CBE-1A6E-0887CE3C8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7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171BB-FEF6-F965-4884-E268B4917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DA9170-57A0-4E92-84D3-EEF1FE7B8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EAA2AF-8A19-D47C-AA74-331393DF90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E35D159-FA6B-5DFC-BC3C-CEF72D462D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A6D1D8-6CF6-49B3-6E5C-04C477236D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6510F21-A06E-2047-A270-5686EE85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E86C192-D110-7D6D-4EC7-B94D972A2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4E4A15-4892-2D87-578F-3884DA03D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3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4F83E-2508-A0CD-D23F-B4A73F5E5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4A311AD-750C-162F-858C-AA46BFDAF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2B544C-8E9D-FB2E-92BF-1BFCF7993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E02C89-9832-934F-A0EA-C37725F40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1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C57CBE-D878-10C2-93D0-12DCD32D9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FB4E55C-BA3D-47E9-4FC2-78D018154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454FA31-2C29-DE36-FB86-67D58804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3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C2C781-CFAE-B0F6-258C-D0EF86DEA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01B776-8726-D65E-2E07-14342F363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2F8880-76C3-9B2A-D321-9FEE37E95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B95F82-0324-7F23-54ED-68B2D91B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41CFE9-B2EB-7C14-4488-84FF0C62B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EF8456-5216-B49B-DD23-4328C25D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4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EF2CC-2B45-1833-F149-5C613AB93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FF1BFD-0D47-DC80-F982-DF3B4316DD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3C9ED1-F630-5DF3-D017-DF19BE8A6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A4BB09-F9C7-3F9C-3B26-A7C58641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1947AC-D8F1-BB12-FDEE-D6B10BA50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1C9E24-9476-5805-0A6A-DBCF03D7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9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F3DB5-9927-419B-1977-635593F5A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72548E-454B-6A81-A4D1-611811B3D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BC0E51-6D03-3C12-9B18-AE3856BDAE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658D12-36B8-4B83-B00D-DD7B6A467D10}" type="datetimeFigureOut">
              <a:rPr lang="ru-RU" smtClean="0"/>
              <a:t>06.09.2025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FA976-C413-5DB4-4107-19B029BB9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3421FB-B3B4-30AB-1F63-55DEF3C95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FD8ED8-8FB1-4A97-9B60-AA8644457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42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568" y="2540252"/>
            <a:ext cx="7774632" cy="1060198"/>
          </a:xfrm>
        </p:spPr>
        <p:txBody>
          <a:bodyPr>
            <a:normAutofit fontScale="90000"/>
          </a:bodyPr>
          <a:lstStyle/>
          <a:p>
            <a:r>
              <a:rPr lang="ru-RU" dirty="0"/>
              <a:t>Культура эпохи Возрождения</a:t>
            </a:r>
            <a:br>
              <a:rPr lang="ru-RU" dirty="0"/>
            </a:br>
            <a:r>
              <a:rPr lang="ru-RU" dirty="0"/>
              <a:t>урок 1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3632" y="4293096"/>
            <a:ext cx="6512768" cy="1345704"/>
          </a:xfrm>
        </p:spPr>
        <p:txBody>
          <a:bodyPr>
            <a:normAutofit fontScale="92500"/>
          </a:bodyPr>
          <a:lstStyle/>
          <a:p>
            <a:r>
              <a:rPr lang="ru-RU" dirty="0" err="1"/>
              <a:t>Д.з</a:t>
            </a:r>
            <a:r>
              <a:rPr lang="ru-RU" dirty="0"/>
              <a:t> п.16-17 прочитать, выучить название работ,  которые изучали на уроке. Подготовить </a:t>
            </a:r>
            <a:r>
              <a:rPr lang="ru-RU" dirty="0" err="1"/>
              <a:t>сообщения:Эразм</a:t>
            </a:r>
            <a:r>
              <a:rPr lang="ru-RU" dirty="0"/>
              <a:t> </a:t>
            </a:r>
            <a:r>
              <a:rPr lang="ru-RU" dirty="0" err="1"/>
              <a:t>Роттердамский</a:t>
            </a:r>
            <a:r>
              <a:rPr lang="ru-RU" dirty="0"/>
              <a:t>, Альбрехт Дюрер, Питер Брейгель Старший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3428"/>
            <a:ext cx="1774825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492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95366-E514-D68D-93D3-BB3A5355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54DEA1-C71B-F7B4-B98C-FA8593E67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Под знаком интереса к Античности.</a:t>
            </a:r>
          </a:p>
          <a:p>
            <a:r>
              <a:rPr lang="ru-RU" dirty="0"/>
              <a:t>2. Итальянское Возрождение.</a:t>
            </a:r>
          </a:p>
          <a:p>
            <a:r>
              <a:rPr lang="ru-RU" dirty="0"/>
              <a:t>3. Северное Возрождение.</a:t>
            </a:r>
          </a:p>
          <a:p>
            <a:r>
              <a:rPr lang="ru-RU" dirty="0"/>
              <a:t>4. Идеальное государство. </a:t>
            </a:r>
          </a:p>
          <a:p>
            <a:r>
              <a:rPr lang="ru-RU" dirty="0"/>
              <a:t>5. Народный театр.</a:t>
            </a:r>
          </a:p>
        </p:txBody>
      </p:sp>
    </p:spTree>
    <p:extLst>
      <p:ext uri="{BB962C8B-B14F-4D97-AF65-F5344CB8AC3E}">
        <p14:creationId xmlns:p14="http://schemas.microsoft.com/office/powerpoint/2010/main" val="1919472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3600" dirty="0"/>
              <a:t>Ранее Возрождение</a:t>
            </a:r>
            <a:br>
              <a:rPr lang="ru-RU" sz="3600" dirty="0"/>
            </a:br>
            <a:r>
              <a:rPr lang="ru-RU" sz="3600" dirty="0" err="1"/>
              <a:t>Сандро</a:t>
            </a:r>
            <a:r>
              <a:rPr lang="ru-RU" sz="3600" dirty="0"/>
              <a:t> </a:t>
            </a:r>
            <a:r>
              <a:rPr lang="ru-RU" sz="3600" dirty="0" err="1"/>
              <a:t>Боттичелли«Рождение</a:t>
            </a:r>
            <a:r>
              <a:rPr lang="ru-RU" sz="3600" dirty="0"/>
              <a:t> Венеры»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1" y="1600200"/>
            <a:ext cx="7427913" cy="463708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8" name="Содержимое 7" descr="Botticelli-birth-of-venu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9576" y="1700809"/>
            <a:ext cx="7488832" cy="4701517"/>
          </a:xfrm>
        </p:spPr>
      </p:pic>
    </p:spTree>
    <p:extLst>
      <p:ext uri="{BB962C8B-B14F-4D97-AF65-F5344CB8AC3E}">
        <p14:creationId xmlns:p14="http://schemas.microsoft.com/office/powerpoint/2010/main" val="59397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Высокое Возрождение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 Титаны Возрождения : Леонардо да Винчи, Рафаэль Санти, Микеланджело </a:t>
            </a:r>
            <a:r>
              <a:rPr lang="ru-RU" dirty="0" err="1"/>
              <a:t>Буонарроти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9" y="2924944"/>
            <a:ext cx="2784545" cy="3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2924944"/>
            <a:ext cx="2442899" cy="3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047" y="3000362"/>
            <a:ext cx="3152970" cy="364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13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Мадонна Медичи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4072" y="1484785"/>
            <a:ext cx="347038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7568" y="1556793"/>
            <a:ext cx="4038600" cy="4525963"/>
          </a:xfrm>
        </p:spPr>
        <p:txBody>
          <a:bodyPr>
            <a:normAutofit/>
          </a:bodyPr>
          <a:lstStyle/>
          <a:p>
            <a:r>
              <a:rPr lang="ru-RU" dirty="0" err="1"/>
              <a:t>Праморная</a:t>
            </a:r>
            <a:r>
              <a:rPr lang="ru-RU" dirty="0"/>
              <a:t> скульптурная группа, изображающая Богородицу с младенцем Иисусом, созданная Микеланджело в течение 1521—1534 годов. Эта группа была предназначена для Капеллы Медичи.</a:t>
            </a:r>
          </a:p>
        </p:txBody>
      </p:sp>
    </p:spTree>
    <p:extLst>
      <p:ext uri="{BB962C8B-B14F-4D97-AF65-F5344CB8AC3E}">
        <p14:creationId xmlns:p14="http://schemas.microsoft.com/office/powerpoint/2010/main" val="3187513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Культура эпохи Возрождения урок 1</vt:lpstr>
      <vt:lpstr>План</vt:lpstr>
      <vt:lpstr>Ранее Возрождение Сандро Боттичелли«Рождение Венеры» </vt:lpstr>
      <vt:lpstr>Высокое Возрождение</vt:lpstr>
      <vt:lpstr>Мадонна Медичи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2025-09-06T18:15:16Z</dcterms:created>
  <dcterms:modified xsi:type="dcterms:W3CDTF">2025-09-06T18:16:26Z</dcterms:modified>
</cp:coreProperties>
</file>