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88" r:id="rId3"/>
    <p:sldId id="390" r:id="rId4"/>
    <p:sldId id="39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DAF44-5D5B-5260-CF07-6EF7A788A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07AE34F-0DEA-253F-2FFA-261519DE8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76896B-CC42-B37B-F19E-E017A541D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6EFCAF-5E8B-F005-1D77-E2EBE675F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2DA305-8EA9-878F-61FD-302F219E2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39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4025A-B6B2-E317-2326-5A1097F64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2535BDD-3C8B-F654-38D8-1A4CF4315B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9FDC5F-52D2-46E1-5F6F-9C39B1376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67B8FA-11CB-C24A-8FFB-6BB309579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88224C-4C17-C56E-2DB8-922BD7B88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83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0A85B13-0CDB-218B-A28E-5D6602B3BB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A9A84EB-3B7A-9488-FAB9-ECF5E057DD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0D8A5A-2141-5DF1-7A2E-14A29AFB0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BEFB2D-BDA1-CF3F-D632-BD6E19AA6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CCBB07-282A-757F-D18E-6F9CFBD22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42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84D5E6-2284-2279-A890-B868BC322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E75D33-297C-A230-09ED-D6E5A5798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254D8B-D6BF-B1D2-283C-E18BA9968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790CA5-A3EC-A2D6-80C9-80FC888C0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44F99A-5AFF-4606-9956-405F75071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73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D760B4-F59B-35A1-9792-99F7879FA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E6C454-FD8A-9F2D-DB88-A76D2D0BC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56DC4D-448F-EF37-E7D4-7368462A0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D3D68E-4746-8B3E-F04B-98DCED9DE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20A913-67A6-C59A-40A4-CBFB61EF8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202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8EC533-2D48-AF67-69A9-87A46126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BEE544-AEE8-42C7-6671-782072A5D7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9E84C1-C6EF-FAC0-201A-1EF9C78D0C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902B39-21E4-7786-EC54-A3E2994B2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87C127-CEF6-FD8D-C18E-DB4EB9511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492255-9629-499C-E2EF-B02DE1B26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38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E3BE3C-A95F-E01B-58A5-3AB4C0077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16A1F2-0BFC-2847-43A4-312D52779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0EA073-DF7F-B6FD-348C-9B74CF487E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9E38B97-D067-593E-455F-D8E7DA9462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0839607-8B0D-6B22-E5CD-CAC550B919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6779AF9-80DF-231E-A2AB-3B0CE619F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77D197E-B487-141D-35B6-C006622D6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A1BE287-9E80-0A21-2B10-111E76458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97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FE3D64-38BB-DCDB-B75A-CF3106999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999AB1F-F89D-5C2C-182B-DDFAE282A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95F3BE3-EA36-50DB-A5FF-E4F0B708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D7D791D-2AAD-C5A9-2E44-92241F84A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6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D2D2AAA-A288-7EA5-8942-F47071B4D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2A7B799-A650-8DF0-C133-75C1A8830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64C96CD-865B-E609-E0DC-F1034602F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364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242D14-DFB0-6FFF-D0BD-ECEA7903D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7D30F2-D9A5-F908-E359-F5AD16B50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344C9D-F3A5-9FF2-0204-50A9A59E4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9DE8408-DE5D-2A4C-0DC5-833AAC49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2F5F86-DDC6-1D31-6FF6-8681E7E12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7874A6-C839-262D-1A69-FDB8B7157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49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CC359C-03C6-C15B-2C5F-A133408BB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DD914E6-4FA1-C3D2-5E0A-90FE769EB2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A9B60E-9064-A5ED-05A1-E6340BB46E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13C561-BB92-5F9E-E5FB-6FE157FE4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2DA3ED-066D-3DDA-BE69-8BEAE079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638C51-C07A-6DD7-7C6F-5F4007088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68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7C5D1D-F5E8-37D3-A3F3-C3785AD4C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2520CE-8513-0F76-038C-53E5B3052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F320BE-A42D-52CD-A2FF-585589F80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147DEE-B8EF-4693-B9FA-FDCA8092405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337B8B-B62A-8887-4090-257A4F72F7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62B1C1-C806-8691-9834-9E5D797812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64853C-4544-4B5C-B61E-485401C97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00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19393-D0A7-A165-E3D6-12904F289C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Международные отношения </a:t>
            </a:r>
            <a:br>
              <a:rPr lang="ru-RU" dirty="0"/>
            </a:br>
            <a:r>
              <a:rPr lang="ru-RU" dirty="0"/>
              <a:t>в XVI—XVII вв.</a:t>
            </a:r>
            <a:br>
              <a:rPr lang="ru-RU" dirty="0"/>
            </a:br>
            <a:r>
              <a:rPr lang="ru-RU" dirty="0"/>
              <a:t>урок 2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EE4B64C-8CDD-840D-945F-8C7BE06E0D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П.14–15 повторить. Сообщение по желанию: Рафаэль Санти, Микеланджело Буонарроти, Леонардо да Винчи.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52BB7B2-72B7-5F6E-AEDC-D43C5B39A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5" y="0"/>
            <a:ext cx="1774090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484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F3B567-1B91-D0F3-1550-EB01E13DE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Письменный опрос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93BC5D-1191-1407-1799-1ABB2CEF18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1 вариант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F60DBB-CFF0-8AB0-5FFA-1EC41EAAC1D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dirty="0"/>
              <a:t>1.Какие изменения произошли  в военном деле?</a:t>
            </a:r>
          </a:p>
          <a:p>
            <a:r>
              <a:rPr lang="ru-RU" dirty="0"/>
              <a:t>2.Причина противостояния между Францией и Габсбургами?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3.Назовите основные периоды тридцатилетней войны.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4.Когда был подписан Вестфальский мир?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EC1F54A-EA73-4EE2-87D7-BDB291A26A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2 вариант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BBB3E67-AF5C-465D-14C3-FCDD5781035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1.Чем закончились итальянские войны?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2.Годы Тридцатилетней войны?</a:t>
            </a:r>
          </a:p>
          <a:p>
            <a:r>
              <a:rPr lang="ru-RU" altLang="ru-RU" dirty="0"/>
              <a:t>3.Кто автор высказывания: «Война кормит войну»? </a:t>
            </a:r>
          </a:p>
          <a:p>
            <a:r>
              <a:rPr lang="ru-RU" altLang="ru-RU" dirty="0"/>
              <a:t>4.Условия Вестфальского договора?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734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2E8F8-F7BA-0814-D7F1-64042708A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Войны Людовика </a:t>
            </a:r>
            <a:r>
              <a:rPr lang="en-US" dirty="0"/>
              <a:t>XIV.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8C5869-CC13-4F81-5E39-E85E078EBA4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Руководствуясь исключительно интересами государства, Людовик </a:t>
            </a:r>
            <a:r>
              <a:rPr lang="en-US" dirty="0"/>
              <a:t>XIV</a:t>
            </a:r>
            <a:r>
              <a:rPr lang="ru-RU" dirty="0"/>
              <a:t>. развязал ряд войн, целью которых было увеличение территории Франции, прежде всего за счёт земель Габсбургов</a:t>
            </a:r>
          </a:p>
          <a:p>
            <a:r>
              <a:rPr lang="ru-RU" dirty="0"/>
              <a:t> Укрепление французских границ, на которых по повелению короля было построено множество мощных крепостей, так называемый </a:t>
            </a:r>
            <a:r>
              <a:rPr lang="ru-RU" dirty="0">
                <a:solidFill>
                  <a:srgbClr val="C00000"/>
                </a:solidFill>
              </a:rPr>
              <a:t>железный пояс.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058648E-2799-B7FD-8A20-E4FA3808861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Стр.141-142 прочитать и составить таблицу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F787EE99-B039-3DF7-AF0C-E637DD0AF516}"/>
              </a:ext>
            </a:extLst>
          </p:cNvPr>
          <p:cNvGraphicFramePr>
            <a:graphicFrameLocks noGrp="1"/>
          </p:cNvGraphicFramePr>
          <p:nvPr/>
        </p:nvGraphicFramePr>
        <p:xfrm>
          <a:off x="6403258" y="2575504"/>
          <a:ext cx="3987800" cy="1341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3900">
                  <a:extLst>
                    <a:ext uri="{9D8B030D-6E8A-4147-A177-3AD203B41FA5}">
                      <a16:colId xmlns:a16="http://schemas.microsoft.com/office/drawing/2014/main" val="885616867"/>
                    </a:ext>
                  </a:extLst>
                </a:gridCol>
                <a:gridCol w="1993900">
                  <a:extLst>
                    <a:ext uri="{9D8B030D-6E8A-4147-A177-3AD203B41FA5}">
                      <a16:colId xmlns:a16="http://schemas.microsoft.com/office/drawing/2014/main" val="2013944399"/>
                    </a:ext>
                  </a:extLst>
                </a:gridCol>
              </a:tblGrid>
              <a:tr h="426748">
                <a:tc>
                  <a:txBody>
                    <a:bodyPr/>
                    <a:lstStyle/>
                    <a:p>
                      <a:r>
                        <a:rPr lang="ru-RU" dirty="0"/>
                        <a:t>Страна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Присоединенные Францией территории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360271"/>
                  </a:ext>
                </a:extLst>
              </a:tr>
              <a:tr h="4267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728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856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4D84C-5707-F687-D5EE-0935F87EF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 Турецкая угроза.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DB6D54-C923-C347-416F-BE3F3D99A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Кульминацией турецких завоеваний стала осада Вены в 1683 г., вновь заставившая европейские страны (включая Россию) объединиться. </a:t>
            </a:r>
          </a:p>
          <a:p>
            <a:r>
              <a:rPr lang="ru-RU" dirty="0"/>
              <a:t>Турки под Веной были разбиты. Подписанный по итогам долгой борьбы </a:t>
            </a:r>
            <a:r>
              <a:rPr lang="ru-RU" dirty="0" err="1"/>
              <a:t>Карловицкий</a:t>
            </a:r>
            <a:r>
              <a:rPr lang="ru-RU" dirty="0"/>
              <a:t> мир 1699  г.</a:t>
            </a:r>
          </a:p>
          <a:p>
            <a:r>
              <a:rPr lang="ru-RU" dirty="0"/>
              <a:t>Османская империя постепенно  приходит к упадку</a:t>
            </a:r>
          </a:p>
        </p:txBody>
      </p:sp>
    </p:spTree>
    <p:extLst>
      <p:ext uri="{BB962C8B-B14F-4D97-AF65-F5344CB8AC3E}">
        <p14:creationId xmlns:p14="http://schemas.microsoft.com/office/powerpoint/2010/main" val="14169313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211</Words>
  <Application>Microsoft Office PowerPoint</Application>
  <PresentationFormat>Широкоэкранный</PresentationFormat>
  <Paragraphs>26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Международные отношения  в XVI—XVII вв. урок 2</vt:lpstr>
      <vt:lpstr>Письменный опрос</vt:lpstr>
      <vt:lpstr>5. Войны Людовика XIV.</vt:lpstr>
      <vt:lpstr>6. Турецкая угроза.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2025-09-06T17:49:58Z</dcterms:created>
  <dcterms:modified xsi:type="dcterms:W3CDTF">2025-09-06T17:51:01Z</dcterms:modified>
</cp:coreProperties>
</file>