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1" autoAdjust="0"/>
  </p:normalViewPr>
  <p:slideViewPr>
    <p:cSldViewPr>
      <p:cViewPr varScale="1">
        <p:scale>
          <a:sx n="97" d="100"/>
          <a:sy n="97" d="100"/>
        </p:scale>
        <p:origin x="-1482" y="-96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F7D73-6D44-4194-A398-ED47ED1922AA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90A1-5A44-44D4-8035-5E9178FB36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21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03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23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1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09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63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64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2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92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1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76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7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7636B-F670-4929-B74D-CD4127426346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697A4-39BD-4FEA-BC27-9978332F1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2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asterpiecer-images.s3.yandex.net/86776f0bab1711efabde02fc262e3b4d: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624" y="1000549"/>
            <a:ext cx="1193304" cy="1081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masterpiecer-images.s3.yandex.net/15792facab1811ef862726000a26907a: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704" y="640206"/>
            <a:ext cx="1520749" cy="1584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90" y="5592006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515" y="4680642"/>
            <a:ext cx="1473671" cy="1473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42" y="1158411"/>
            <a:ext cx="1418400" cy="141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302" y="1158411"/>
            <a:ext cx="935355" cy="93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214" y="5483413"/>
            <a:ext cx="1685414" cy="168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631" y="2744329"/>
            <a:ext cx="1416699" cy="141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002" y="1030602"/>
            <a:ext cx="1021837" cy="102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931" y="1874627"/>
            <a:ext cx="1404367" cy="140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679" y="5736074"/>
            <a:ext cx="1295488" cy="12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140" y="5736074"/>
            <a:ext cx="1452325" cy="145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36" y="1030602"/>
            <a:ext cx="1021837" cy="102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522" y="1154796"/>
            <a:ext cx="897643" cy="8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62" y="5095174"/>
            <a:ext cx="2206808" cy="220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528" y="4104402"/>
            <a:ext cx="673643" cy="67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318" y="5937495"/>
            <a:ext cx="1049481" cy="104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78" y="5134371"/>
            <a:ext cx="946736" cy="94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49" y="5937494"/>
            <a:ext cx="1236777" cy="123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43" y="2526575"/>
            <a:ext cx="1811246" cy="181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465" y="596017"/>
            <a:ext cx="1672446" cy="167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93760" y="2341909"/>
            <a:ext cx="1640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fox</a:t>
            </a:r>
          </a:p>
          <a:p>
            <a:pPr algn="ctr"/>
            <a:r>
              <a:rPr lang="en-US" sz="2400" b="1" dirty="0" smtClean="0"/>
              <a:t>ant</a:t>
            </a:r>
          </a:p>
          <a:p>
            <a:pPr algn="ctr"/>
            <a:r>
              <a:rPr lang="en-US" sz="2400" b="1" dirty="0" smtClean="0"/>
              <a:t>frog</a:t>
            </a:r>
          </a:p>
          <a:p>
            <a:pPr algn="ctr"/>
            <a:r>
              <a:rPr lang="en-US" sz="2400" b="1" dirty="0" smtClean="0"/>
              <a:t>cat</a:t>
            </a:r>
          </a:p>
          <a:p>
            <a:pPr algn="ctr"/>
            <a:r>
              <a:rPr lang="en-US" sz="2400" b="1" dirty="0" smtClean="0"/>
              <a:t>sparrow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kangaroo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pig</a:t>
            </a:r>
          </a:p>
          <a:p>
            <a:pPr algn="ctr"/>
            <a:r>
              <a:rPr lang="en-US" sz="2400" b="1" dirty="0" smtClean="0"/>
              <a:t>sheep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1992" y="2526575"/>
            <a:ext cx="17700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mouse</a:t>
            </a:r>
          </a:p>
          <a:p>
            <a:pPr algn="ctr"/>
            <a:r>
              <a:rPr lang="en-US" sz="2400" b="1" dirty="0" smtClean="0"/>
              <a:t>chick</a:t>
            </a:r>
          </a:p>
          <a:p>
            <a:pPr algn="ctr"/>
            <a:r>
              <a:rPr lang="en-US" sz="2400" b="1" dirty="0" smtClean="0"/>
              <a:t>horse</a:t>
            </a:r>
          </a:p>
          <a:p>
            <a:pPr algn="ctr"/>
            <a:r>
              <a:rPr lang="en-US" sz="2400" b="1" dirty="0" smtClean="0"/>
              <a:t>chimp </a:t>
            </a:r>
          </a:p>
          <a:p>
            <a:pPr algn="ctr"/>
            <a:r>
              <a:rPr lang="en-US" sz="2400" b="1" dirty="0" smtClean="0"/>
              <a:t>bird</a:t>
            </a:r>
          </a:p>
          <a:p>
            <a:pPr algn="ctr"/>
            <a:r>
              <a:rPr lang="en-US" sz="2400" b="1" dirty="0" smtClean="0"/>
              <a:t>dog</a:t>
            </a:r>
          </a:p>
          <a:p>
            <a:pPr algn="ctr"/>
            <a:endParaRPr lang="en-US" sz="24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6667695" y="2191419"/>
            <a:ext cx="16892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cow</a:t>
            </a:r>
          </a:p>
          <a:p>
            <a:pPr algn="ctr"/>
            <a:r>
              <a:rPr lang="en-US" sz="2400" b="1" dirty="0" smtClean="0"/>
              <a:t>turtle</a:t>
            </a:r>
          </a:p>
          <a:p>
            <a:pPr algn="ctr"/>
            <a:r>
              <a:rPr lang="en-US" sz="2400" b="1" dirty="0" smtClean="0"/>
              <a:t>cock</a:t>
            </a:r>
          </a:p>
          <a:p>
            <a:pPr algn="ctr"/>
            <a:r>
              <a:rPr lang="en-US" sz="2400" b="1" dirty="0" smtClean="0"/>
              <a:t>crocodile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duck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fish</a:t>
            </a:r>
          </a:p>
          <a:p>
            <a:pPr algn="ctr"/>
            <a:r>
              <a:rPr lang="en-US" sz="2400" b="1" dirty="0" smtClean="0"/>
              <a:t>fly</a:t>
            </a:r>
          </a:p>
          <a:p>
            <a:pPr algn="ctr"/>
            <a:r>
              <a:rPr lang="en-US" sz="2400" b="1" dirty="0" smtClean="0"/>
              <a:t>kid</a:t>
            </a:r>
          </a:p>
          <a:p>
            <a:pPr algn="ctr"/>
            <a:endParaRPr lang="ru-RU" sz="2400" b="1" dirty="0"/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0" y="3994386"/>
            <a:ext cx="1438217" cy="143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269790" y="599398"/>
            <a:ext cx="619752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>Соедини слово с картинкой:</a:t>
            </a:r>
            <a:endParaRPr lang="ru-RU" sz="30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3343" y="178178"/>
            <a:ext cx="71962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man Old Style" panose="02050604050505020204" pitchFamily="18" charset="0"/>
              </a:rPr>
              <a:t>ФИ__________________________ Класс_____ Дата______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0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asterpiecer-images.s3.yandex.net/86776f0bab1711efabde02fc262e3b4d: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624" y="1000549"/>
            <a:ext cx="1193304" cy="1081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masterpiecer-images.s3.yandex.net/15792facab1811ef862726000a26907a: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704" y="640206"/>
            <a:ext cx="1520749" cy="1584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90" y="5592006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515" y="4680642"/>
            <a:ext cx="1473671" cy="1473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42" y="1158411"/>
            <a:ext cx="1418400" cy="141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302" y="1158411"/>
            <a:ext cx="935355" cy="93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214" y="5483413"/>
            <a:ext cx="1685414" cy="168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631" y="2744329"/>
            <a:ext cx="1416699" cy="141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002" y="1030602"/>
            <a:ext cx="1021837" cy="102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931" y="1874627"/>
            <a:ext cx="1404367" cy="140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679" y="5736074"/>
            <a:ext cx="1295488" cy="12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140" y="5736074"/>
            <a:ext cx="1452325" cy="145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36" y="1030602"/>
            <a:ext cx="1021837" cy="102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522" y="1154796"/>
            <a:ext cx="897643" cy="89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62" y="5095174"/>
            <a:ext cx="2206808" cy="220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528" y="4104402"/>
            <a:ext cx="673643" cy="67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318" y="5937495"/>
            <a:ext cx="1049481" cy="104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78" y="5134371"/>
            <a:ext cx="946736" cy="946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49" y="5937494"/>
            <a:ext cx="1236777" cy="123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43" y="2526575"/>
            <a:ext cx="1811246" cy="181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465" y="596017"/>
            <a:ext cx="1672446" cy="167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93760" y="2341909"/>
            <a:ext cx="1640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fox</a:t>
            </a:r>
          </a:p>
          <a:p>
            <a:pPr algn="ctr"/>
            <a:r>
              <a:rPr lang="en-US" sz="2400" b="1" dirty="0" smtClean="0"/>
              <a:t>ant</a:t>
            </a:r>
          </a:p>
          <a:p>
            <a:pPr algn="ctr"/>
            <a:r>
              <a:rPr lang="en-US" sz="2400" b="1" dirty="0" smtClean="0"/>
              <a:t>frog</a:t>
            </a:r>
          </a:p>
          <a:p>
            <a:pPr algn="ctr"/>
            <a:r>
              <a:rPr lang="en-US" sz="2400" b="1" dirty="0" smtClean="0"/>
              <a:t>cat</a:t>
            </a:r>
          </a:p>
          <a:p>
            <a:pPr algn="ctr"/>
            <a:r>
              <a:rPr lang="en-US" sz="2400" b="1" dirty="0" smtClean="0"/>
              <a:t>sparrow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kangaroo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pig</a:t>
            </a:r>
          </a:p>
          <a:p>
            <a:pPr algn="ctr"/>
            <a:r>
              <a:rPr lang="en-US" sz="2400" b="1" dirty="0" smtClean="0"/>
              <a:t>sheep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1992" y="2526575"/>
            <a:ext cx="17700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mouse</a:t>
            </a:r>
          </a:p>
          <a:p>
            <a:pPr algn="ctr"/>
            <a:r>
              <a:rPr lang="en-US" sz="2400" b="1" dirty="0" smtClean="0"/>
              <a:t>chick</a:t>
            </a:r>
          </a:p>
          <a:p>
            <a:pPr algn="ctr"/>
            <a:r>
              <a:rPr lang="en-US" sz="2400" b="1" dirty="0" smtClean="0"/>
              <a:t>horse</a:t>
            </a:r>
          </a:p>
          <a:p>
            <a:pPr algn="ctr"/>
            <a:r>
              <a:rPr lang="en-US" sz="2400" b="1" dirty="0" smtClean="0"/>
              <a:t>chimp </a:t>
            </a:r>
          </a:p>
          <a:p>
            <a:pPr algn="ctr"/>
            <a:r>
              <a:rPr lang="en-US" sz="2400" b="1" dirty="0" smtClean="0"/>
              <a:t>bird</a:t>
            </a:r>
          </a:p>
          <a:p>
            <a:pPr algn="ctr"/>
            <a:r>
              <a:rPr lang="en-US" sz="2400" b="1" dirty="0" smtClean="0"/>
              <a:t>dog</a:t>
            </a:r>
          </a:p>
          <a:p>
            <a:pPr algn="ctr"/>
            <a:endParaRPr lang="en-US" sz="24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6667695" y="2191419"/>
            <a:ext cx="16892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cow</a:t>
            </a:r>
          </a:p>
          <a:p>
            <a:pPr algn="ctr"/>
            <a:r>
              <a:rPr lang="en-US" sz="2400" b="1" dirty="0" smtClean="0"/>
              <a:t>turtle</a:t>
            </a:r>
          </a:p>
          <a:p>
            <a:pPr algn="ctr"/>
            <a:r>
              <a:rPr lang="en-US" sz="2400" b="1" dirty="0" smtClean="0"/>
              <a:t>cock</a:t>
            </a:r>
          </a:p>
          <a:p>
            <a:pPr algn="ctr"/>
            <a:r>
              <a:rPr lang="en-US" sz="2400" b="1" dirty="0" smtClean="0"/>
              <a:t>crocodile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duck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fish</a:t>
            </a:r>
          </a:p>
          <a:p>
            <a:pPr algn="ctr"/>
            <a:r>
              <a:rPr lang="en-US" sz="2400" b="1" dirty="0" smtClean="0"/>
              <a:t>fly</a:t>
            </a:r>
          </a:p>
          <a:p>
            <a:pPr algn="ctr"/>
            <a:r>
              <a:rPr lang="en-US" sz="2400" b="1" dirty="0" smtClean="0"/>
              <a:t>kid</a:t>
            </a:r>
          </a:p>
          <a:p>
            <a:pPr algn="ctr"/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2066" y="180231"/>
            <a:ext cx="74013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anose="02050604050505020204" pitchFamily="18" charset="0"/>
              </a:rPr>
              <a:t>Соедини слово с картинкой:</a:t>
            </a:r>
            <a:endParaRPr lang="ru-RU" sz="36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0" y="3994386"/>
            <a:ext cx="1438217" cy="143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 flipH="1" flipV="1">
            <a:off x="2178348" y="2268463"/>
            <a:ext cx="1080120" cy="30834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3650839" y="1867611"/>
            <a:ext cx="2199917" cy="110303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481126" y="1874627"/>
            <a:ext cx="658795" cy="140436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050" idx="3"/>
          </p:cNvCxnSpPr>
          <p:nvPr/>
        </p:nvCxnSpPr>
        <p:spPr>
          <a:xfrm flipH="1">
            <a:off x="1963457" y="3675008"/>
            <a:ext cx="1295012" cy="103848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178349" y="4783137"/>
            <a:ext cx="1080119" cy="129797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106340" y="4161028"/>
            <a:ext cx="792088" cy="1131771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2563763" y="5204231"/>
            <a:ext cx="850182" cy="126555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 flipV="1">
            <a:off x="1674296" y="3675009"/>
            <a:ext cx="1153869" cy="766214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5058669" y="1867611"/>
            <a:ext cx="94607" cy="87671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 flipV="1">
            <a:off x="3281650" y="1700092"/>
            <a:ext cx="1921034" cy="143246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 flipV="1">
            <a:off x="5850756" y="3564607"/>
            <a:ext cx="1128947" cy="2309084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 flipV="1">
            <a:off x="5749929" y="4581532"/>
            <a:ext cx="2477091" cy="115454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4470665" y="4337821"/>
            <a:ext cx="804027" cy="167548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 flipV="1">
            <a:off x="5418708" y="3994386"/>
            <a:ext cx="108354" cy="187930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 flipV="1">
            <a:off x="7218909" y="1598273"/>
            <a:ext cx="216023" cy="74363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8068923" y="2052439"/>
            <a:ext cx="158097" cy="143552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>
            <a:off x="7744889" y="2970648"/>
            <a:ext cx="980626" cy="133817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 flipV="1">
            <a:off x="7790233" y="3154586"/>
            <a:ext cx="1084859" cy="1939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1045" idx="1"/>
          </p:cNvCxnSpPr>
          <p:nvPr/>
        </p:nvCxnSpPr>
        <p:spPr>
          <a:xfrm flipH="1">
            <a:off x="7640657" y="4441224"/>
            <a:ext cx="1484871" cy="23701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flipH="1" flipV="1">
            <a:off x="7640658" y="5020809"/>
            <a:ext cx="1484870" cy="18342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H="1" flipV="1">
            <a:off x="7793058" y="3909211"/>
            <a:ext cx="1293400" cy="1964481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 flipV="1">
            <a:off x="4192759" y="1700092"/>
            <a:ext cx="2931929" cy="107011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98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60</Words>
  <Application>Microsoft Office PowerPoint</Application>
  <PresentationFormat>Произвольный</PresentationFormat>
  <Paragraphs>47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16</cp:revision>
  <dcterms:created xsi:type="dcterms:W3CDTF">2024-11-25T10:57:34Z</dcterms:created>
  <dcterms:modified xsi:type="dcterms:W3CDTF">2024-11-25T12:26:29Z</dcterms:modified>
</cp:coreProperties>
</file>