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65" r:id="rId3"/>
    <p:sldId id="371" r:id="rId4"/>
    <p:sldId id="37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02BB1-77B8-8AEA-B10B-7D020DA10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CD9731-2866-EBF2-3FB2-B664C0C6B7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D94F6C-CD80-495D-6EFA-66023200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53C452-D93F-91BA-211B-E40941C57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B20A21-D696-9594-9E8E-E9121D28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4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605F0-6D59-3760-777D-A49F20D08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203651-402E-B8C9-EBCB-6A1CCCE70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4DCE80-048E-08CD-E3C6-BA0EC8241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757E20-F3B6-3BC8-4513-2608BAF2B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BFACB4-09D1-05C6-1503-AC8D1AFB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04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57A39DC-B6BD-9142-4A1F-C082DAD82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512767-341D-7F45-CCF4-94DCEEDC1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46A8AE-01C5-5B12-3ACF-501477AA0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6731A1-CB8B-F43B-A13E-42EECADE5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B0CEE5-5627-ABD2-ADB6-8269257D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9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9CCCEA-4E40-7DCB-D13E-30CA556B0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FC27D1-4E0B-2A96-4A02-BF8736437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349629-1B6C-6671-7F89-0468DE5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4EA100-3686-B909-494E-681D1F168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C410D4-7909-ABC2-9830-0BCA1761F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50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5DFE3-5BE4-1BE4-2B19-F0014F73E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746496-768F-0279-04FB-C3379E218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C79BCC-889F-A30B-2C51-1E62BCD35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8D2A82-C85E-F0BF-816E-9100F7AA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B3983B-F02E-FBC4-8D96-25D5BE644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5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74D56-C4C6-275D-2195-1D8BC23D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4D777-C691-2238-A74F-C9F9A549B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02CB15-D8EF-4D84-9227-B10FC88788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AAA5D7-CAC4-6824-42AC-6FDF7232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7B6A32-22BE-3907-B753-D4003F61C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8B7C52-DBD3-CD89-3414-2B07770AE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5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59D858-C49D-106A-92A8-DAFCC220F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012645-4C48-D5A4-0E86-1497197B6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C7B1F3-67DE-3464-7097-FC88B8890E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D583BC9-57AE-A12F-7405-99E778C01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A68D83-2F95-96F0-4A0D-0937104F2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281D8D-0A7E-D980-7BBB-2967B257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F015EF3-BB60-8BDF-25F1-CF70409B1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5597322-FE2B-08C1-4B6B-ED6986C46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3E854-0F6B-95A6-84D5-9706F2C52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250967-FCEB-0EE2-B38B-C08A0E5D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D8E351-9264-9215-B071-1D0D5B68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37B0C5E-B37D-9E7D-D2A3-888AFF96C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0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D36F71-1E54-0069-553D-55CE3D3C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98F769E-B979-8C4F-6161-29300D893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82DF0B-B23E-F3D9-AEC6-790916001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1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ED8C8-CA9D-67FF-C95A-BE69ACE8B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A25150-4DE6-AFD9-265F-562F06DAB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FA10E1-9FAE-9AE3-A25B-0811726FD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130B78-AFAB-DEEF-22D5-FEFF52ED4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FE9054-EEEF-075C-728F-B701F613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607D19-161B-E35A-421A-503F919FA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09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BCF6B3-C4CB-3679-2220-389E075F4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B473BEE-59A2-6FEE-2046-F946F84100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7EC4F7-848A-ED93-2AC2-17C953B18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7EB2F4-0932-E2A2-FA5F-1C76F15DB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70BEF8-84F3-D322-1451-85F1C3E11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E20834-0F49-4F4E-452E-F8847B8D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61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D792B-149B-5CEA-C91B-979B238D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15E09A-352C-7778-1BD1-40CD8EC79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513DEF-B709-04CA-1659-C4A556480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667CC5-B460-4330-A105-7D9E4DB4CE78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2F2432-189A-B7CA-C828-C728D99BE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2E4D1A-BC22-69AD-B3E3-6017C79CB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3E9C99-A180-4539-B319-30260796A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02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32F92-DF30-E71A-3931-610A334EC0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Сила и слабость Речи Посполитой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6544FA-74D2-F056-979B-C2CBC99662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. п.13 прочитать. Стр.132 Работаем с ИСТОЧНИКОМ </a:t>
            </a:r>
          </a:p>
          <a:p>
            <a:r>
              <a:rPr lang="ru-RU" dirty="0"/>
              <a:t>Прочитайте отрывки из </a:t>
            </a:r>
            <a:r>
              <a:rPr lang="ru-RU" dirty="0" err="1"/>
              <a:t>Генриковых</a:t>
            </a:r>
            <a:r>
              <a:rPr lang="ru-RU" dirty="0"/>
              <a:t> артикулов, письменно ответить на вопросы. Сообщение по </a:t>
            </a:r>
            <a:r>
              <a:rPr lang="ru-RU" dirty="0" err="1"/>
              <a:t>желанию:шведский</a:t>
            </a:r>
            <a:r>
              <a:rPr lang="ru-RU"/>
              <a:t> король Густав II Адольф, Альбрехт фон Валленштейн 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EC197C-0A68-A175-33E8-8D0B4C6A9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04" y="115812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3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DE89809-4B77-3569-5B89-3D8F1536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417BEB-37DF-746C-179B-2F78A2E82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Польша и Литва: история сближения.</a:t>
            </a:r>
          </a:p>
          <a:p>
            <a:r>
              <a:rPr lang="ru-RU" dirty="0"/>
              <a:t>2. Короли, магнаты и шляхта.</a:t>
            </a:r>
          </a:p>
          <a:p>
            <a:r>
              <a:rPr lang="ru-RU" dirty="0"/>
              <a:t>3. Люблинская уния.</a:t>
            </a:r>
          </a:p>
          <a:p>
            <a:r>
              <a:rPr lang="ru-RU" dirty="0"/>
              <a:t>4 .Речь Посполитая в конце XVI—XVII в.</a:t>
            </a:r>
          </a:p>
        </p:txBody>
      </p:sp>
    </p:spTree>
    <p:extLst>
      <p:ext uri="{BB962C8B-B14F-4D97-AF65-F5344CB8AC3E}">
        <p14:creationId xmlns:p14="http://schemas.microsoft.com/office/powerpoint/2010/main" val="111416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1B934-F825-5CDB-6BE7-B769481E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Люблинская уния.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A72F38-EF43-69DB-F267-E37E953C283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следующих выборах короля победу одержал князь Трансильвании Стефан Баторий, правивший Речью Посполитой в 1576—1586 гг.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319C04-7A4B-2D77-6A20-9B75695A6F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11367" y="1825625"/>
            <a:ext cx="37032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1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90DFE-4E16-619F-B634-A2B76C3B4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 .Речь Посполитая в конце XVI—XVII 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8198AA-60D6-35C3-3EBB-B0C732332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Ст</a:t>
            </a:r>
            <a:r>
              <a:rPr lang="ru-RU" dirty="0"/>
              <a:t> р.130-132 прочитать и заполнить таблицу . Внешняя политика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8BD3B9C-AE2B-39E1-32D8-05DAE01C54DC}"/>
              </a:ext>
            </a:extLst>
          </p:cNvPr>
          <p:cNvGraphicFramePr>
            <a:graphicFrameLocks noGrp="1"/>
          </p:cNvGraphicFramePr>
          <p:nvPr/>
        </p:nvGraphicFramePr>
        <p:xfrm>
          <a:off x="1048774" y="2892595"/>
          <a:ext cx="9924027" cy="1863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009">
                  <a:extLst>
                    <a:ext uri="{9D8B030D-6E8A-4147-A177-3AD203B41FA5}">
                      <a16:colId xmlns:a16="http://schemas.microsoft.com/office/drawing/2014/main" val="1807585371"/>
                    </a:ext>
                  </a:extLst>
                </a:gridCol>
                <a:gridCol w="3308009">
                  <a:extLst>
                    <a:ext uri="{9D8B030D-6E8A-4147-A177-3AD203B41FA5}">
                      <a16:colId xmlns:a16="http://schemas.microsoft.com/office/drawing/2014/main" val="3668792488"/>
                    </a:ext>
                  </a:extLst>
                </a:gridCol>
                <a:gridCol w="3308009">
                  <a:extLst>
                    <a:ext uri="{9D8B030D-6E8A-4147-A177-3AD203B41FA5}">
                      <a16:colId xmlns:a16="http://schemas.microsoft.com/office/drawing/2014/main" val="3707376817"/>
                    </a:ext>
                  </a:extLst>
                </a:gridCol>
              </a:tblGrid>
              <a:tr h="621016">
                <a:tc>
                  <a:txBody>
                    <a:bodyPr/>
                    <a:lstStyle/>
                    <a:p>
                      <a:r>
                        <a:rPr lang="ru-RU" dirty="0"/>
                        <a:t>страна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Успехи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неудачи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923113"/>
                  </a:ext>
                </a:extLst>
              </a:tr>
              <a:tr h="621016">
                <a:tc>
                  <a:txBody>
                    <a:bodyPr/>
                    <a:lstStyle/>
                    <a:p>
                      <a:r>
                        <a:rPr lang="ru-RU" dirty="0"/>
                        <a:t>Россия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76541"/>
                  </a:ext>
                </a:extLst>
              </a:tr>
              <a:tr h="621016">
                <a:tc>
                  <a:txBody>
                    <a:bodyPr/>
                    <a:lstStyle/>
                    <a:p>
                      <a:r>
                        <a:rPr lang="ru-RU" dirty="0"/>
                        <a:t>Османская империя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903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665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130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Сила и слабость Речи Посполитой</vt:lpstr>
      <vt:lpstr>План </vt:lpstr>
      <vt:lpstr>3. Люблинская уния.</vt:lpstr>
      <vt:lpstr>4 .Речь Посполитая в конце XVI—XVII 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2025-09-06T17:23:18Z</dcterms:created>
  <dcterms:modified xsi:type="dcterms:W3CDTF">2025-09-06T17:24:19Z</dcterms:modified>
</cp:coreProperties>
</file>