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300" r:id="rId4"/>
    <p:sldId id="334" r:id="rId5"/>
    <p:sldId id="339" r:id="rId6"/>
    <p:sldId id="356" r:id="rId7"/>
    <p:sldId id="372" r:id="rId8"/>
    <p:sldId id="384" r:id="rId9"/>
    <p:sldId id="397" r:id="rId10"/>
    <p:sldId id="271" r:id="rId11"/>
    <p:sldId id="286" r:id="rId12"/>
    <p:sldId id="282" r:id="rId13"/>
    <p:sldId id="335" r:id="rId14"/>
    <p:sldId id="354" r:id="rId15"/>
    <p:sldId id="365" r:id="rId16"/>
    <p:sldId id="361" r:id="rId17"/>
    <p:sldId id="380" r:id="rId18"/>
    <p:sldId id="383" r:id="rId19"/>
    <p:sldId id="394" r:id="rId20"/>
    <p:sldId id="39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59DBF7-7839-4AB6-8177-A8B2318D6EEB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32EC30-C926-461F-9160-30A2D78859F9}">
      <dgm:prSet phldrT="[Текст]" phldr="1"/>
      <dgm:spPr/>
      <dgm:t>
        <a:bodyPr/>
        <a:lstStyle/>
        <a:p>
          <a:endParaRPr lang="ru-RU"/>
        </a:p>
      </dgm:t>
    </dgm:pt>
    <dgm:pt modelId="{85DEFD91-CC98-4F48-9965-240D2067B5FF}" type="parTrans" cxnId="{CE11EA05-8E2A-4B18-993E-E3D20BE71CBD}">
      <dgm:prSet/>
      <dgm:spPr/>
      <dgm:t>
        <a:bodyPr/>
        <a:lstStyle/>
        <a:p>
          <a:endParaRPr lang="ru-RU"/>
        </a:p>
      </dgm:t>
    </dgm:pt>
    <dgm:pt modelId="{83CA0807-7A64-4584-86B3-C7E3CC6C6AB4}" type="sibTrans" cxnId="{CE11EA05-8E2A-4B18-993E-E3D20BE71CBD}">
      <dgm:prSet/>
      <dgm:spPr/>
      <dgm:t>
        <a:bodyPr/>
        <a:lstStyle/>
        <a:p>
          <a:endParaRPr lang="ru-RU"/>
        </a:p>
      </dgm:t>
    </dgm:pt>
    <dgm:pt modelId="{CD127C40-86AB-42E8-B14F-9C614CFF9387}">
      <dgm:prSet phldrT="[Текст]" phldr="1"/>
      <dgm:spPr/>
      <dgm:t>
        <a:bodyPr/>
        <a:lstStyle/>
        <a:p>
          <a:endParaRPr lang="ru-RU"/>
        </a:p>
      </dgm:t>
    </dgm:pt>
    <dgm:pt modelId="{15A66B79-36A6-4929-BC5C-76B7745EAAB3}" type="parTrans" cxnId="{FF90FA12-37B6-4870-B288-92A55C850683}">
      <dgm:prSet/>
      <dgm:spPr/>
      <dgm:t>
        <a:bodyPr/>
        <a:lstStyle/>
        <a:p>
          <a:endParaRPr lang="ru-RU"/>
        </a:p>
      </dgm:t>
    </dgm:pt>
    <dgm:pt modelId="{3C8D7967-CABA-4ACA-9587-5CA056D570C4}" type="sibTrans" cxnId="{FF90FA12-37B6-4870-B288-92A55C850683}">
      <dgm:prSet/>
      <dgm:spPr/>
      <dgm:t>
        <a:bodyPr/>
        <a:lstStyle/>
        <a:p>
          <a:endParaRPr lang="ru-RU"/>
        </a:p>
      </dgm:t>
    </dgm:pt>
    <dgm:pt modelId="{11BDC6F0-D829-42F9-871F-2B68F2A7D422}">
      <dgm:prSet phldrT="[Текст]" phldr="1"/>
      <dgm:spPr/>
      <dgm:t>
        <a:bodyPr/>
        <a:lstStyle/>
        <a:p>
          <a:endParaRPr lang="ru-RU"/>
        </a:p>
      </dgm:t>
    </dgm:pt>
    <dgm:pt modelId="{4FBE2AD4-B6B5-4125-A0E8-C0DAE98ABBA2}" type="parTrans" cxnId="{D34CC564-16C7-4B57-A8FD-3BC47786759B}">
      <dgm:prSet/>
      <dgm:spPr/>
      <dgm:t>
        <a:bodyPr/>
        <a:lstStyle/>
        <a:p>
          <a:endParaRPr lang="ru-RU"/>
        </a:p>
      </dgm:t>
    </dgm:pt>
    <dgm:pt modelId="{2EC8C3F9-0BBA-451D-A349-A80899FB83D3}" type="sibTrans" cxnId="{D34CC564-16C7-4B57-A8FD-3BC47786759B}">
      <dgm:prSet/>
      <dgm:spPr/>
      <dgm:t>
        <a:bodyPr/>
        <a:lstStyle/>
        <a:p>
          <a:endParaRPr lang="ru-RU"/>
        </a:p>
      </dgm:t>
    </dgm:pt>
    <dgm:pt modelId="{0DC285A4-1479-46EA-91A0-4C5D8F2C0667}">
      <dgm:prSet/>
      <dgm:spPr/>
      <dgm:t>
        <a:bodyPr/>
        <a:lstStyle/>
        <a:p>
          <a:endParaRPr lang="ru-RU"/>
        </a:p>
      </dgm:t>
    </dgm:pt>
    <dgm:pt modelId="{C244092F-B74E-40CD-9F79-12DEF782D7CA}" type="parTrans" cxnId="{073F3248-02DF-4295-B2BE-1D04A27E7D35}">
      <dgm:prSet/>
      <dgm:spPr/>
      <dgm:t>
        <a:bodyPr/>
        <a:lstStyle/>
        <a:p>
          <a:endParaRPr lang="ru-RU"/>
        </a:p>
      </dgm:t>
    </dgm:pt>
    <dgm:pt modelId="{014FADCB-2AD2-4215-BBB2-1F880DA78834}" type="sibTrans" cxnId="{073F3248-02DF-4295-B2BE-1D04A27E7D35}">
      <dgm:prSet/>
      <dgm:spPr/>
      <dgm:t>
        <a:bodyPr/>
        <a:lstStyle/>
        <a:p>
          <a:endParaRPr lang="ru-RU"/>
        </a:p>
      </dgm:t>
    </dgm:pt>
    <dgm:pt modelId="{5B744A44-C538-4E33-8810-9E7CEB56BFCC}">
      <dgm:prSet/>
      <dgm:spPr/>
      <dgm:t>
        <a:bodyPr/>
        <a:lstStyle/>
        <a:p>
          <a:endParaRPr lang="ru-RU"/>
        </a:p>
      </dgm:t>
    </dgm:pt>
    <dgm:pt modelId="{3A432902-D53E-4A3F-B60A-42FEF2D5C325}" type="parTrans" cxnId="{382007F4-B710-466E-B2C3-08E0B1BBA401}">
      <dgm:prSet/>
      <dgm:spPr/>
      <dgm:t>
        <a:bodyPr/>
        <a:lstStyle/>
        <a:p>
          <a:endParaRPr lang="ru-RU"/>
        </a:p>
      </dgm:t>
    </dgm:pt>
    <dgm:pt modelId="{CA98753C-7A30-410C-A099-A00BB672ABCB}" type="sibTrans" cxnId="{382007F4-B710-466E-B2C3-08E0B1BBA401}">
      <dgm:prSet/>
      <dgm:spPr/>
      <dgm:t>
        <a:bodyPr/>
        <a:lstStyle/>
        <a:p>
          <a:endParaRPr lang="ru-RU"/>
        </a:p>
      </dgm:t>
    </dgm:pt>
    <dgm:pt modelId="{7FF5D336-69E6-4A86-AD33-EC8E6989D09B}">
      <dgm:prSet/>
      <dgm:spPr/>
      <dgm:t>
        <a:bodyPr/>
        <a:lstStyle/>
        <a:p>
          <a:endParaRPr lang="ru-RU"/>
        </a:p>
      </dgm:t>
    </dgm:pt>
    <dgm:pt modelId="{D83E23FA-8A15-4D05-8BC1-07C85D6F2922}" type="parTrans" cxnId="{8D74FFCC-FA02-4A7F-8CDE-08C6864D888C}">
      <dgm:prSet/>
      <dgm:spPr/>
      <dgm:t>
        <a:bodyPr/>
        <a:lstStyle/>
        <a:p>
          <a:endParaRPr lang="ru-RU"/>
        </a:p>
      </dgm:t>
    </dgm:pt>
    <dgm:pt modelId="{C1C24650-5262-49D2-8E39-0252AF5CAE47}" type="sibTrans" cxnId="{8D74FFCC-FA02-4A7F-8CDE-08C6864D888C}">
      <dgm:prSet/>
      <dgm:spPr/>
      <dgm:t>
        <a:bodyPr/>
        <a:lstStyle/>
        <a:p>
          <a:endParaRPr lang="ru-RU"/>
        </a:p>
      </dgm:t>
    </dgm:pt>
    <dgm:pt modelId="{D6F70BB1-8E84-4816-8A46-03EB217D0410}">
      <dgm:prSet/>
      <dgm:spPr/>
      <dgm:t>
        <a:bodyPr/>
        <a:lstStyle/>
        <a:p>
          <a:endParaRPr lang="ru-RU"/>
        </a:p>
      </dgm:t>
    </dgm:pt>
    <dgm:pt modelId="{E3F2C7F4-CCDE-4251-A58E-CD3CD45065EA}" type="parTrans" cxnId="{E22C8CBC-724A-4DC6-9206-47EBB38128DB}">
      <dgm:prSet/>
      <dgm:spPr/>
      <dgm:t>
        <a:bodyPr/>
        <a:lstStyle/>
        <a:p>
          <a:endParaRPr lang="ru-RU"/>
        </a:p>
      </dgm:t>
    </dgm:pt>
    <dgm:pt modelId="{8981DDE8-BA00-4FE0-A187-03E8716BC012}" type="sibTrans" cxnId="{E22C8CBC-724A-4DC6-9206-47EBB38128DB}">
      <dgm:prSet/>
      <dgm:spPr/>
      <dgm:t>
        <a:bodyPr/>
        <a:lstStyle/>
        <a:p>
          <a:endParaRPr lang="ru-RU"/>
        </a:p>
      </dgm:t>
    </dgm:pt>
    <dgm:pt modelId="{8E48B850-9070-451D-87DF-A39755F87C39}" type="pres">
      <dgm:prSet presAssocID="{7E59DBF7-7839-4AB6-8177-A8B2318D6EEB}" presName="compositeShape" presStyleCnt="0">
        <dgm:presLayoutVars>
          <dgm:dir/>
          <dgm:resizeHandles/>
        </dgm:presLayoutVars>
      </dgm:prSet>
      <dgm:spPr/>
    </dgm:pt>
    <dgm:pt modelId="{E67FCBEF-C932-4E0B-BEA2-76DC8329B4BD}" type="pres">
      <dgm:prSet presAssocID="{7E59DBF7-7839-4AB6-8177-A8B2318D6EEB}" presName="pyramid" presStyleLbl="node1" presStyleIdx="0" presStyleCnt="1"/>
      <dgm:spPr/>
    </dgm:pt>
    <dgm:pt modelId="{24C62BE6-E2BD-40D5-92D9-8A2A202590F6}" type="pres">
      <dgm:prSet presAssocID="{7E59DBF7-7839-4AB6-8177-A8B2318D6EEB}" presName="theList" presStyleCnt="0"/>
      <dgm:spPr/>
    </dgm:pt>
    <dgm:pt modelId="{1A351C55-D706-4D41-AFD8-9CDD638F395E}" type="pres">
      <dgm:prSet presAssocID="{9132EC30-C926-461F-9160-30A2D78859F9}" presName="aNode" presStyleLbl="fgAcc1" presStyleIdx="0" presStyleCnt="7">
        <dgm:presLayoutVars>
          <dgm:bulletEnabled val="1"/>
        </dgm:presLayoutVars>
      </dgm:prSet>
      <dgm:spPr/>
    </dgm:pt>
    <dgm:pt modelId="{4E103DE2-3002-4709-95CC-B4EFBF6EEA08}" type="pres">
      <dgm:prSet presAssocID="{9132EC30-C926-461F-9160-30A2D78859F9}" presName="aSpace" presStyleCnt="0"/>
      <dgm:spPr/>
    </dgm:pt>
    <dgm:pt modelId="{F7B634DA-E383-41B9-B85C-66D6DE5A0390}" type="pres">
      <dgm:prSet presAssocID="{CD127C40-86AB-42E8-B14F-9C614CFF9387}" presName="aNode" presStyleLbl="fgAcc1" presStyleIdx="1" presStyleCnt="7">
        <dgm:presLayoutVars>
          <dgm:bulletEnabled val="1"/>
        </dgm:presLayoutVars>
      </dgm:prSet>
      <dgm:spPr/>
    </dgm:pt>
    <dgm:pt modelId="{4F1A0B15-D3DC-4768-BDED-FECFE86B80FC}" type="pres">
      <dgm:prSet presAssocID="{CD127C40-86AB-42E8-B14F-9C614CFF9387}" presName="aSpace" presStyleCnt="0"/>
      <dgm:spPr/>
    </dgm:pt>
    <dgm:pt modelId="{5474A1AF-70CB-4DD1-8705-73A5E920274E}" type="pres">
      <dgm:prSet presAssocID="{11BDC6F0-D829-42F9-871F-2B68F2A7D422}" presName="aNode" presStyleLbl="fgAcc1" presStyleIdx="2" presStyleCnt="7">
        <dgm:presLayoutVars>
          <dgm:bulletEnabled val="1"/>
        </dgm:presLayoutVars>
      </dgm:prSet>
      <dgm:spPr/>
    </dgm:pt>
    <dgm:pt modelId="{D65273DE-679A-429E-A3B1-268E13A539F4}" type="pres">
      <dgm:prSet presAssocID="{11BDC6F0-D829-42F9-871F-2B68F2A7D422}" presName="aSpace" presStyleCnt="0"/>
      <dgm:spPr/>
    </dgm:pt>
    <dgm:pt modelId="{EFEB7CBD-27ED-42C5-8759-5901BBFC92E4}" type="pres">
      <dgm:prSet presAssocID="{5B744A44-C538-4E33-8810-9E7CEB56BFCC}" presName="aNode" presStyleLbl="fgAcc1" presStyleIdx="3" presStyleCnt="7">
        <dgm:presLayoutVars>
          <dgm:bulletEnabled val="1"/>
        </dgm:presLayoutVars>
      </dgm:prSet>
      <dgm:spPr/>
    </dgm:pt>
    <dgm:pt modelId="{B9F9285F-D2BD-4D3D-938C-5C91F547B4B5}" type="pres">
      <dgm:prSet presAssocID="{5B744A44-C538-4E33-8810-9E7CEB56BFCC}" presName="aSpace" presStyleCnt="0"/>
      <dgm:spPr/>
    </dgm:pt>
    <dgm:pt modelId="{31E6FA1E-63E2-4531-807E-11E23CED2146}" type="pres">
      <dgm:prSet presAssocID="{D6F70BB1-8E84-4816-8A46-03EB217D0410}" presName="aNode" presStyleLbl="fgAcc1" presStyleIdx="4" presStyleCnt="7">
        <dgm:presLayoutVars>
          <dgm:bulletEnabled val="1"/>
        </dgm:presLayoutVars>
      </dgm:prSet>
      <dgm:spPr/>
    </dgm:pt>
    <dgm:pt modelId="{8671318B-3459-45DB-A21F-C6204AE3D853}" type="pres">
      <dgm:prSet presAssocID="{D6F70BB1-8E84-4816-8A46-03EB217D0410}" presName="aSpace" presStyleCnt="0"/>
      <dgm:spPr/>
    </dgm:pt>
    <dgm:pt modelId="{6DBD2BF9-B976-4222-B11C-52F613374B22}" type="pres">
      <dgm:prSet presAssocID="{7FF5D336-69E6-4A86-AD33-EC8E6989D09B}" presName="aNode" presStyleLbl="fgAcc1" presStyleIdx="5" presStyleCnt="7">
        <dgm:presLayoutVars>
          <dgm:bulletEnabled val="1"/>
        </dgm:presLayoutVars>
      </dgm:prSet>
      <dgm:spPr/>
    </dgm:pt>
    <dgm:pt modelId="{EDD59F41-4725-4632-AA28-1A9CB4127904}" type="pres">
      <dgm:prSet presAssocID="{7FF5D336-69E6-4A86-AD33-EC8E6989D09B}" presName="aSpace" presStyleCnt="0"/>
      <dgm:spPr/>
    </dgm:pt>
    <dgm:pt modelId="{880E8221-BD57-408E-8927-18FE2825D17E}" type="pres">
      <dgm:prSet presAssocID="{0DC285A4-1479-46EA-91A0-4C5D8F2C0667}" presName="aNode" presStyleLbl="fgAcc1" presStyleIdx="6" presStyleCnt="7">
        <dgm:presLayoutVars>
          <dgm:bulletEnabled val="1"/>
        </dgm:presLayoutVars>
      </dgm:prSet>
      <dgm:spPr/>
    </dgm:pt>
    <dgm:pt modelId="{41DAAC0C-9718-42BE-B7F2-360BF5554B65}" type="pres">
      <dgm:prSet presAssocID="{0DC285A4-1479-46EA-91A0-4C5D8F2C0667}" presName="aSpace" presStyleCnt="0"/>
      <dgm:spPr/>
    </dgm:pt>
  </dgm:ptLst>
  <dgm:cxnLst>
    <dgm:cxn modelId="{6D8F3C04-AEE7-4FF2-A835-AF26B11A17EF}" type="presOf" srcId="{D6F70BB1-8E84-4816-8A46-03EB217D0410}" destId="{31E6FA1E-63E2-4531-807E-11E23CED2146}" srcOrd="0" destOrd="0" presId="urn:microsoft.com/office/officeart/2005/8/layout/pyramid2"/>
    <dgm:cxn modelId="{CE11EA05-8E2A-4B18-993E-E3D20BE71CBD}" srcId="{7E59DBF7-7839-4AB6-8177-A8B2318D6EEB}" destId="{9132EC30-C926-461F-9160-30A2D78859F9}" srcOrd="0" destOrd="0" parTransId="{85DEFD91-CC98-4F48-9965-240D2067B5FF}" sibTransId="{83CA0807-7A64-4584-86B3-C7E3CC6C6AB4}"/>
    <dgm:cxn modelId="{FF90FA12-37B6-4870-B288-92A55C850683}" srcId="{7E59DBF7-7839-4AB6-8177-A8B2318D6EEB}" destId="{CD127C40-86AB-42E8-B14F-9C614CFF9387}" srcOrd="1" destOrd="0" parTransId="{15A66B79-36A6-4929-BC5C-76B7745EAAB3}" sibTransId="{3C8D7967-CABA-4ACA-9587-5CA056D570C4}"/>
    <dgm:cxn modelId="{E19F9A3A-3B67-4CE7-8A98-25140F37A4C9}" type="presOf" srcId="{0DC285A4-1479-46EA-91A0-4C5D8F2C0667}" destId="{880E8221-BD57-408E-8927-18FE2825D17E}" srcOrd="0" destOrd="0" presId="urn:microsoft.com/office/officeart/2005/8/layout/pyramid2"/>
    <dgm:cxn modelId="{D34CC564-16C7-4B57-A8FD-3BC47786759B}" srcId="{7E59DBF7-7839-4AB6-8177-A8B2318D6EEB}" destId="{11BDC6F0-D829-42F9-871F-2B68F2A7D422}" srcOrd="2" destOrd="0" parTransId="{4FBE2AD4-B6B5-4125-A0E8-C0DAE98ABBA2}" sibTransId="{2EC8C3F9-0BBA-451D-A349-A80899FB83D3}"/>
    <dgm:cxn modelId="{073F3248-02DF-4295-B2BE-1D04A27E7D35}" srcId="{7E59DBF7-7839-4AB6-8177-A8B2318D6EEB}" destId="{0DC285A4-1479-46EA-91A0-4C5D8F2C0667}" srcOrd="6" destOrd="0" parTransId="{C244092F-B74E-40CD-9F79-12DEF782D7CA}" sibTransId="{014FADCB-2AD2-4215-BBB2-1F880DA78834}"/>
    <dgm:cxn modelId="{420E9C96-06DA-4D60-8E4F-EFE1AA43D202}" type="presOf" srcId="{11BDC6F0-D829-42F9-871F-2B68F2A7D422}" destId="{5474A1AF-70CB-4DD1-8705-73A5E920274E}" srcOrd="0" destOrd="0" presId="urn:microsoft.com/office/officeart/2005/8/layout/pyramid2"/>
    <dgm:cxn modelId="{E22C8CBC-724A-4DC6-9206-47EBB38128DB}" srcId="{7E59DBF7-7839-4AB6-8177-A8B2318D6EEB}" destId="{D6F70BB1-8E84-4816-8A46-03EB217D0410}" srcOrd="4" destOrd="0" parTransId="{E3F2C7F4-CCDE-4251-A58E-CD3CD45065EA}" sibTransId="{8981DDE8-BA00-4FE0-A187-03E8716BC012}"/>
    <dgm:cxn modelId="{4CCBB8C0-F127-47F2-869B-8FC128B22637}" type="presOf" srcId="{7E59DBF7-7839-4AB6-8177-A8B2318D6EEB}" destId="{8E48B850-9070-451D-87DF-A39755F87C39}" srcOrd="0" destOrd="0" presId="urn:microsoft.com/office/officeart/2005/8/layout/pyramid2"/>
    <dgm:cxn modelId="{C73325CC-85A7-480A-B753-A7B150385A1F}" type="presOf" srcId="{CD127C40-86AB-42E8-B14F-9C614CFF9387}" destId="{F7B634DA-E383-41B9-B85C-66D6DE5A0390}" srcOrd="0" destOrd="0" presId="urn:microsoft.com/office/officeart/2005/8/layout/pyramid2"/>
    <dgm:cxn modelId="{58C7E0CC-F32D-4A2A-AE45-6AA6BFC2E2C5}" type="presOf" srcId="{9132EC30-C926-461F-9160-30A2D78859F9}" destId="{1A351C55-D706-4D41-AFD8-9CDD638F395E}" srcOrd="0" destOrd="0" presId="urn:microsoft.com/office/officeart/2005/8/layout/pyramid2"/>
    <dgm:cxn modelId="{8D74FFCC-FA02-4A7F-8CDE-08C6864D888C}" srcId="{7E59DBF7-7839-4AB6-8177-A8B2318D6EEB}" destId="{7FF5D336-69E6-4A86-AD33-EC8E6989D09B}" srcOrd="5" destOrd="0" parTransId="{D83E23FA-8A15-4D05-8BC1-07C85D6F2922}" sibTransId="{C1C24650-5262-49D2-8E39-0252AF5CAE47}"/>
    <dgm:cxn modelId="{C494C8D1-6F25-478B-B54A-283E52233B33}" type="presOf" srcId="{7FF5D336-69E6-4A86-AD33-EC8E6989D09B}" destId="{6DBD2BF9-B976-4222-B11C-52F613374B22}" srcOrd="0" destOrd="0" presId="urn:microsoft.com/office/officeart/2005/8/layout/pyramid2"/>
    <dgm:cxn modelId="{1C4EF2ED-FE2E-48BA-9F53-34F796225E7B}" type="presOf" srcId="{5B744A44-C538-4E33-8810-9E7CEB56BFCC}" destId="{EFEB7CBD-27ED-42C5-8759-5901BBFC92E4}" srcOrd="0" destOrd="0" presId="urn:microsoft.com/office/officeart/2005/8/layout/pyramid2"/>
    <dgm:cxn modelId="{382007F4-B710-466E-B2C3-08E0B1BBA401}" srcId="{7E59DBF7-7839-4AB6-8177-A8B2318D6EEB}" destId="{5B744A44-C538-4E33-8810-9E7CEB56BFCC}" srcOrd="3" destOrd="0" parTransId="{3A432902-D53E-4A3F-B60A-42FEF2D5C325}" sibTransId="{CA98753C-7A30-410C-A099-A00BB672ABCB}"/>
    <dgm:cxn modelId="{EE56F297-F513-4237-AEFE-E7588A935AC2}" type="presParOf" srcId="{8E48B850-9070-451D-87DF-A39755F87C39}" destId="{E67FCBEF-C932-4E0B-BEA2-76DC8329B4BD}" srcOrd="0" destOrd="0" presId="urn:microsoft.com/office/officeart/2005/8/layout/pyramid2"/>
    <dgm:cxn modelId="{8B61A545-D43F-4F1D-8AB0-CCCB3EFF7A11}" type="presParOf" srcId="{8E48B850-9070-451D-87DF-A39755F87C39}" destId="{24C62BE6-E2BD-40D5-92D9-8A2A202590F6}" srcOrd="1" destOrd="0" presId="urn:microsoft.com/office/officeart/2005/8/layout/pyramid2"/>
    <dgm:cxn modelId="{0C4DF215-1994-40AB-B34C-9FFD6E1C8013}" type="presParOf" srcId="{24C62BE6-E2BD-40D5-92D9-8A2A202590F6}" destId="{1A351C55-D706-4D41-AFD8-9CDD638F395E}" srcOrd="0" destOrd="0" presId="urn:microsoft.com/office/officeart/2005/8/layout/pyramid2"/>
    <dgm:cxn modelId="{8E11A4D6-CB3C-404C-B412-45845C54B59D}" type="presParOf" srcId="{24C62BE6-E2BD-40D5-92D9-8A2A202590F6}" destId="{4E103DE2-3002-4709-95CC-B4EFBF6EEA08}" srcOrd="1" destOrd="0" presId="urn:microsoft.com/office/officeart/2005/8/layout/pyramid2"/>
    <dgm:cxn modelId="{C281F488-6DBA-4C73-9424-5701FB602A5C}" type="presParOf" srcId="{24C62BE6-E2BD-40D5-92D9-8A2A202590F6}" destId="{F7B634DA-E383-41B9-B85C-66D6DE5A0390}" srcOrd="2" destOrd="0" presId="urn:microsoft.com/office/officeart/2005/8/layout/pyramid2"/>
    <dgm:cxn modelId="{098D038E-A90E-47A2-8954-D399ADDAF947}" type="presParOf" srcId="{24C62BE6-E2BD-40D5-92D9-8A2A202590F6}" destId="{4F1A0B15-D3DC-4768-BDED-FECFE86B80FC}" srcOrd="3" destOrd="0" presId="urn:microsoft.com/office/officeart/2005/8/layout/pyramid2"/>
    <dgm:cxn modelId="{DE726A60-198E-4C7F-8E0F-26F27AAF99CC}" type="presParOf" srcId="{24C62BE6-E2BD-40D5-92D9-8A2A202590F6}" destId="{5474A1AF-70CB-4DD1-8705-73A5E920274E}" srcOrd="4" destOrd="0" presId="urn:microsoft.com/office/officeart/2005/8/layout/pyramid2"/>
    <dgm:cxn modelId="{8132B706-5BEB-4F4E-97BE-71C0B1FC7ABD}" type="presParOf" srcId="{24C62BE6-E2BD-40D5-92D9-8A2A202590F6}" destId="{D65273DE-679A-429E-A3B1-268E13A539F4}" srcOrd="5" destOrd="0" presId="urn:microsoft.com/office/officeart/2005/8/layout/pyramid2"/>
    <dgm:cxn modelId="{2DE748DE-6F7A-4DD4-9F3A-88B745D6BC3F}" type="presParOf" srcId="{24C62BE6-E2BD-40D5-92D9-8A2A202590F6}" destId="{EFEB7CBD-27ED-42C5-8759-5901BBFC92E4}" srcOrd="6" destOrd="0" presId="urn:microsoft.com/office/officeart/2005/8/layout/pyramid2"/>
    <dgm:cxn modelId="{29B04F9F-D864-4BAD-8082-7C6939F1ABB3}" type="presParOf" srcId="{24C62BE6-E2BD-40D5-92D9-8A2A202590F6}" destId="{B9F9285F-D2BD-4D3D-938C-5C91F547B4B5}" srcOrd="7" destOrd="0" presId="urn:microsoft.com/office/officeart/2005/8/layout/pyramid2"/>
    <dgm:cxn modelId="{BBE7CE1E-EB01-4C9B-A049-59398E390B8C}" type="presParOf" srcId="{24C62BE6-E2BD-40D5-92D9-8A2A202590F6}" destId="{31E6FA1E-63E2-4531-807E-11E23CED2146}" srcOrd="8" destOrd="0" presId="urn:microsoft.com/office/officeart/2005/8/layout/pyramid2"/>
    <dgm:cxn modelId="{9D69E61A-B413-4A1B-AF14-6C0600E3216B}" type="presParOf" srcId="{24C62BE6-E2BD-40D5-92D9-8A2A202590F6}" destId="{8671318B-3459-45DB-A21F-C6204AE3D853}" srcOrd="9" destOrd="0" presId="urn:microsoft.com/office/officeart/2005/8/layout/pyramid2"/>
    <dgm:cxn modelId="{C06ABC67-F59A-464A-BBB6-A2D0651311D0}" type="presParOf" srcId="{24C62BE6-E2BD-40D5-92D9-8A2A202590F6}" destId="{6DBD2BF9-B976-4222-B11C-52F613374B22}" srcOrd="10" destOrd="0" presId="urn:microsoft.com/office/officeart/2005/8/layout/pyramid2"/>
    <dgm:cxn modelId="{475B4A34-1200-48CA-9FB7-859B5549D353}" type="presParOf" srcId="{24C62BE6-E2BD-40D5-92D9-8A2A202590F6}" destId="{EDD59F41-4725-4632-AA28-1A9CB4127904}" srcOrd="11" destOrd="0" presId="urn:microsoft.com/office/officeart/2005/8/layout/pyramid2"/>
    <dgm:cxn modelId="{1E851645-FAEE-4E7F-8E4F-F939A7002F1F}" type="presParOf" srcId="{24C62BE6-E2BD-40D5-92D9-8A2A202590F6}" destId="{880E8221-BD57-408E-8927-18FE2825D17E}" srcOrd="12" destOrd="0" presId="urn:microsoft.com/office/officeart/2005/8/layout/pyramid2"/>
    <dgm:cxn modelId="{63B6B808-D855-4066-B8C7-6BB5129ADF34}" type="presParOf" srcId="{24C62BE6-E2BD-40D5-92D9-8A2A202590F6}" destId="{41DAAC0C-9718-42BE-B7F2-360BF5554B65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59DBF7-7839-4AB6-8177-A8B2318D6EEB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32EC30-C926-461F-9160-30A2D78859F9}">
      <dgm:prSet phldrT="[Текст]" phldr="0"/>
      <dgm:spPr/>
      <dgm:t>
        <a:bodyPr/>
        <a:lstStyle/>
        <a:p>
          <a:r>
            <a:rPr lang="ru-RU" dirty="0"/>
            <a:t>Князь</a:t>
          </a:r>
        </a:p>
      </dgm:t>
    </dgm:pt>
    <dgm:pt modelId="{85DEFD91-CC98-4F48-9965-240D2067B5FF}" type="parTrans" cxnId="{CE11EA05-8E2A-4B18-993E-E3D20BE71CBD}">
      <dgm:prSet/>
      <dgm:spPr/>
      <dgm:t>
        <a:bodyPr/>
        <a:lstStyle/>
        <a:p>
          <a:endParaRPr lang="ru-RU"/>
        </a:p>
      </dgm:t>
    </dgm:pt>
    <dgm:pt modelId="{83CA0807-7A64-4584-86B3-C7E3CC6C6AB4}" type="sibTrans" cxnId="{CE11EA05-8E2A-4B18-993E-E3D20BE71CBD}">
      <dgm:prSet/>
      <dgm:spPr/>
      <dgm:t>
        <a:bodyPr/>
        <a:lstStyle/>
        <a:p>
          <a:endParaRPr lang="ru-RU"/>
        </a:p>
      </dgm:t>
    </dgm:pt>
    <dgm:pt modelId="{CD127C40-86AB-42E8-B14F-9C614CFF9387}">
      <dgm:prSet phldrT="[Текст]" phldr="0"/>
      <dgm:spPr/>
      <dgm:t>
        <a:bodyPr/>
        <a:lstStyle/>
        <a:p>
          <a:r>
            <a:rPr lang="ru-RU" dirty="0"/>
            <a:t>Дружинник(бояре)</a:t>
          </a:r>
        </a:p>
      </dgm:t>
    </dgm:pt>
    <dgm:pt modelId="{15A66B79-36A6-4929-BC5C-76B7745EAAB3}" type="parTrans" cxnId="{FF90FA12-37B6-4870-B288-92A55C850683}">
      <dgm:prSet/>
      <dgm:spPr/>
      <dgm:t>
        <a:bodyPr/>
        <a:lstStyle/>
        <a:p>
          <a:endParaRPr lang="ru-RU"/>
        </a:p>
      </dgm:t>
    </dgm:pt>
    <dgm:pt modelId="{3C8D7967-CABA-4ACA-9587-5CA056D570C4}" type="sibTrans" cxnId="{FF90FA12-37B6-4870-B288-92A55C850683}">
      <dgm:prSet/>
      <dgm:spPr/>
      <dgm:t>
        <a:bodyPr/>
        <a:lstStyle/>
        <a:p>
          <a:endParaRPr lang="ru-RU"/>
        </a:p>
      </dgm:t>
    </dgm:pt>
    <dgm:pt modelId="{11BDC6F0-D829-42F9-871F-2B68F2A7D422}">
      <dgm:prSet phldrT="[Текст]" phldr="0"/>
      <dgm:spPr/>
      <dgm:t>
        <a:bodyPr/>
        <a:lstStyle/>
        <a:p>
          <a:r>
            <a:rPr lang="ru-RU" dirty="0"/>
            <a:t>Младшие дружинники</a:t>
          </a:r>
        </a:p>
      </dgm:t>
    </dgm:pt>
    <dgm:pt modelId="{4FBE2AD4-B6B5-4125-A0E8-C0DAE98ABBA2}" type="parTrans" cxnId="{D34CC564-16C7-4B57-A8FD-3BC47786759B}">
      <dgm:prSet/>
      <dgm:spPr/>
      <dgm:t>
        <a:bodyPr/>
        <a:lstStyle/>
        <a:p>
          <a:endParaRPr lang="ru-RU"/>
        </a:p>
      </dgm:t>
    </dgm:pt>
    <dgm:pt modelId="{2EC8C3F9-0BBA-451D-A349-A80899FB83D3}" type="sibTrans" cxnId="{D34CC564-16C7-4B57-A8FD-3BC47786759B}">
      <dgm:prSet/>
      <dgm:spPr/>
      <dgm:t>
        <a:bodyPr/>
        <a:lstStyle/>
        <a:p>
          <a:endParaRPr lang="ru-RU"/>
        </a:p>
      </dgm:t>
    </dgm:pt>
    <dgm:pt modelId="{5B744A44-C538-4E33-8810-9E7CEB56BFCC}">
      <dgm:prSet/>
      <dgm:spPr/>
      <dgm:t>
        <a:bodyPr/>
        <a:lstStyle/>
        <a:p>
          <a:r>
            <a:rPr lang="ru-RU" dirty="0"/>
            <a:t>«Люди»</a:t>
          </a:r>
        </a:p>
      </dgm:t>
    </dgm:pt>
    <dgm:pt modelId="{3A432902-D53E-4A3F-B60A-42FEF2D5C325}" type="parTrans" cxnId="{382007F4-B710-466E-B2C3-08E0B1BBA401}">
      <dgm:prSet/>
      <dgm:spPr/>
      <dgm:t>
        <a:bodyPr/>
        <a:lstStyle/>
        <a:p>
          <a:endParaRPr lang="ru-RU"/>
        </a:p>
      </dgm:t>
    </dgm:pt>
    <dgm:pt modelId="{CA98753C-7A30-410C-A099-A00BB672ABCB}" type="sibTrans" cxnId="{382007F4-B710-466E-B2C3-08E0B1BBA401}">
      <dgm:prSet/>
      <dgm:spPr/>
      <dgm:t>
        <a:bodyPr/>
        <a:lstStyle/>
        <a:p>
          <a:endParaRPr lang="ru-RU"/>
        </a:p>
      </dgm:t>
    </dgm:pt>
    <dgm:pt modelId="{7FF5D336-69E6-4A86-AD33-EC8E6989D09B}">
      <dgm:prSet/>
      <dgm:spPr/>
      <dgm:t>
        <a:bodyPr/>
        <a:lstStyle/>
        <a:p>
          <a:r>
            <a:rPr lang="ru-RU" dirty="0"/>
            <a:t>Закупы и Рядовичи</a:t>
          </a:r>
        </a:p>
      </dgm:t>
    </dgm:pt>
    <dgm:pt modelId="{D83E23FA-8A15-4D05-8BC1-07C85D6F2922}" type="parTrans" cxnId="{8D74FFCC-FA02-4A7F-8CDE-08C6864D888C}">
      <dgm:prSet/>
      <dgm:spPr/>
      <dgm:t>
        <a:bodyPr/>
        <a:lstStyle/>
        <a:p>
          <a:endParaRPr lang="ru-RU"/>
        </a:p>
      </dgm:t>
    </dgm:pt>
    <dgm:pt modelId="{C1C24650-5262-49D2-8E39-0252AF5CAE47}" type="sibTrans" cxnId="{8D74FFCC-FA02-4A7F-8CDE-08C6864D888C}">
      <dgm:prSet/>
      <dgm:spPr/>
      <dgm:t>
        <a:bodyPr/>
        <a:lstStyle/>
        <a:p>
          <a:endParaRPr lang="ru-RU"/>
        </a:p>
      </dgm:t>
    </dgm:pt>
    <dgm:pt modelId="{D6F70BB1-8E84-4816-8A46-03EB217D0410}">
      <dgm:prSet/>
      <dgm:spPr/>
      <dgm:t>
        <a:bodyPr/>
        <a:lstStyle/>
        <a:p>
          <a:r>
            <a:rPr lang="ru-RU" dirty="0"/>
            <a:t>Смерды </a:t>
          </a:r>
        </a:p>
      </dgm:t>
    </dgm:pt>
    <dgm:pt modelId="{E3F2C7F4-CCDE-4251-A58E-CD3CD45065EA}" type="parTrans" cxnId="{E22C8CBC-724A-4DC6-9206-47EBB38128DB}">
      <dgm:prSet/>
      <dgm:spPr/>
      <dgm:t>
        <a:bodyPr/>
        <a:lstStyle/>
        <a:p>
          <a:endParaRPr lang="ru-RU"/>
        </a:p>
      </dgm:t>
    </dgm:pt>
    <dgm:pt modelId="{8981DDE8-BA00-4FE0-A187-03E8716BC012}" type="sibTrans" cxnId="{E22C8CBC-724A-4DC6-9206-47EBB38128DB}">
      <dgm:prSet/>
      <dgm:spPr/>
      <dgm:t>
        <a:bodyPr/>
        <a:lstStyle/>
        <a:p>
          <a:endParaRPr lang="ru-RU"/>
        </a:p>
      </dgm:t>
    </dgm:pt>
    <dgm:pt modelId="{CF37B0C0-65F6-470E-A402-C6EFCA5F8CE2}">
      <dgm:prSet/>
      <dgm:spPr/>
      <dgm:t>
        <a:bodyPr/>
        <a:lstStyle/>
        <a:p>
          <a:r>
            <a:rPr lang="ru-RU"/>
            <a:t>челядь, холопы, «роба»</a:t>
          </a:r>
        </a:p>
      </dgm:t>
    </dgm:pt>
    <dgm:pt modelId="{98C08A63-2421-481F-800D-91A4C89A6E29}" type="parTrans" cxnId="{8ED849F3-51C1-464B-ABC9-9267CEACAAC4}">
      <dgm:prSet/>
      <dgm:spPr/>
      <dgm:t>
        <a:bodyPr/>
        <a:lstStyle/>
        <a:p>
          <a:endParaRPr lang="ru-RU"/>
        </a:p>
      </dgm:t>
    </dgm:pt>
    <dgm:pt modelId="{8E879740-E72E-4AC4-8FFC-F239E51C0D23}" type="sibTrans" cxnId="{8ED849F3-51C1-464B-ABC9-9267CEACAAC4}">
      <dgm:prSet/>
      <dgm:spPr/>
      <dgm:t>
        <a:bodyPr/>
        <a:lstStyle/>
        <a:p>
          <a:endParaRPr lang="ru-RU"/>
        </a:p>
      </dgm:t>
    </dgm:pt>
    <dgm:pt modelId="{8E48B850-9070-451D-87DF-A39755F87C39}" type="pres">
      <dgm:prSet presAssocID="{7E59DBF7-7839-4AB6-8177-A8B2318D6EEB}" presName="compositeShape" presStyleCnt="0">
        <dgm:presLayoutVars>
          <dgm:dir/>
          <dgm:resizeHandles/>
        </dgm:presLayoutVars>
      </dgm:prSet>
      <dgm:spPr/>
    </dgm:pt>
    <dgm:pt modelId="{E67FCBEF-C932-4E0B-BEA2-76DC8329B4BD}" type="pres">
      <dgm:prSet presAssocID="{7E59DBF7-7839-4AB6-8177-A8B2318D6EEB}" presName="pyramid" presStyleLbl="node1" presStyleIdx="0" presStyleCnt="1"/>
      <dgm:spPr/>
    </dgm:pt>
    <dgm:pt modelId="{24C62BE6-E2BD-40D5-92D9-8A2A202590F6}" type="pres">
      <dgm:prSet presAssocID="{7E59DBF7-7839-4AB6-8177-A8B2318D6EEB}" presName="theList" presStyleCnt="0"/>
      <dgm:spPr/>
    </dgm:pt>
    <dgm:pt modelId="{1A351C55-D706-4D41-AFD8-9CDD638F395E}" type="pres">
      <dgm:prSet presAssocID="{9132EC30-C926-461F-9160-30A2D78859F9}" presName="aNode" presStyleLbl="fgAcc1" presStyleIdx="0" presStyleCnt="7">
        <dgm:presLayoutVars>
          <dgm:bulletEnabled val="1"/>
        </dgm:presLayoutVars>
      </dgm:prSet>
      <dgm:spPr/>
    </dgm:pt>
    <dgm:pt modelId="{4E103DE2-3002-4709-95CC-B4EFBF6EEA08}" type="pres">
      <dgm:prSet presAssocID="{9132EC30-C926-461F-9160-30A2D78859F9}" presName="aSpace" presStyleCnt="0"/>
      <dgm:spPr/>
    </dgm:pt>
    <dgm:pt modelId="{F7B634DA-E383-41B9-B85C-66D6DE5A0390}" type="pres">
      <dgm:prSet presAssocID="{CD127C40-86AB-42E8-B14F-9C614CFF9387}" presName="aNode" presStyleLbl="fgAcc1" presStyleIdx="1" presStyleCnt="7">
        <dgm:presLayoutVars>
          <dgm:bulletEnabled val="1"/>
        </dgm:presLayoutVars>
      </dgm:prSet>
      <dgm:spPr/>
    </dgm:pt>
    <dgm:pt modelId="{4F1A0B15-D3DC-4768-BDED-FECFE86B80FC}" type="pres">
      <dgm:prSet presAssocID="{CD127C40-86AB-42E8-B14F-9C614CFF9387}" presName="aSpace" presStyleCnt="0"/>
      <dgm:spPr/>
    </dgm:pt>
    <dgm:pt modelId="{5474A1AF-70CB-4DD1-8705-73A5E920274E}" type="pres">
      <dgm:prSet presAssocID="{11BDC6F0-D829-42F9-871F-2B68F2A7D422}" presName="aNode" presStyleLbl="fgAcc1" presStyleIdx="2" presStyleCnt="7">
        <dgm:presLayoutVars>
          <dgm:bulletEnabled val="1"/>
        </dgm:presLayoutVars>
      </dgm:prSet>
      <dgm:spPr/>
    </dgm:pt>
    <dgm:pt modelId="{D65273DE-679A-429E-A3B1-268E13A539F4}" type="pres">
      <dgm:prSet presAssocID="{11BDC6F0-D829-42F9-871F-2B68F2A7D422}" presName="aSpace" presStyleCnt="0"/>
      <dgm:spPr/>
    </dgm:pt>
    <dgm:pt modelId="{EFEB7CBD-27ED-42C5-8759-5901BBFC92E4}" type="pres">
      <dgm:prSet presAssocID="{5B744A44-C538-4E33-8810-9E7CEB56BFCC}" presName="aNode" presStyleLbl="fgAcc1" presStyleIdx="3" presStyleCnt="7">
        <dgm:presLayoutVars>
          <dgm:bulletEnabled val="1"/>
        </dgm:presLayoutVars>
      </dgm:prSet>
      <dgm:spPr/>
    </dgm:pt>
    <dgm:pt modelId="{B9F9285F-D2BD-4D3D-938C-5C91F547B4B5}" type="pres">
      <dgm:prSet presAssocID="{5B744A44-C538-4E33-8810-9E7CEB56BFCC}" presName="aSpace" presStyleCnt="0"/>
      <dgm:spPr/>
    </dgm:pt>
    <dgm:pt modelId="{31E6FA1E-63E2-4531-807E-11E23CED2146}" type="pres">
      <dgm:prSet presAssocID="{D6F70BB1-8E84-4816-8A46-03EB217D0410}" presName="aNode" presStyleLbl="fgAcc1" presStyleIdx="4" presStyleCnt="7">
        <dgm:presLayoutVars>
          <dgm:bulletEnabled val="1"/>
        </dgm:presLayoutVars>
      </dgm:prSet>
      <dgm:spPr/>
    </dgm:pt>
    <dgm:pt modelId="{8671318B-3459-45DB-A21F-C6204AE3D853}" type="pres">
      <dgm:prSet presAssocID="{D6F70BB1-8E84-4816-8A46-03EB217D0410}" presName="aSpace" presStyleCnt="0"/>
      <dgm:spPr/>
    </dgm:pt>
    <dgm:pt modelId="{6DBD2BF9-B976-4222-B11C-52F613374B22}" type="pres">
      <dgm:prSet presAssocID="{7FF5D336-69E6-4A86-AD33-EC8E6989D09B}" presName="aNode" presStyleLbl="fgAcc1" presStyleIdx="5" presStyleCnt="7">
        <dgm:presLayoutVars>
          <dgm:bulletEnabled val="1"/>
        </dgm:presLayoutVars>
      </dgm:prSet>
      <dgm:spPr/>
    </dgm:pt>
    <dgm:pt modelId="{EDD59F41-4725-4632-AA28-1A9CB4127904}" type="pres">
      <dgm:prSet presAssocID="{7FF5D336-69E6-4A86-AD33-EC8E6989D09B}" presName="aSpace" presStyleCnt="0"/>
      <dgm:spPr/>
    </dgm:pt>
    <dgm:pt modelId="{0E5446A1-9E3D-4A40-8C12-FFC20379F9C6}" type="pres">
      <dgm:prSet presAssocID="{CF37B0C0-65F6-470E-A402-C6EFCA5F8CE2}" presName="aNode" presStyleLbl="fgAcc1" presStyleIdx="6" presStyleCnt="7">
        <dgm:presLayoutVars>
          <dgm:bulletEnabled val="1"/>
        </dgm:presLayoutVars>
      </dgm:prSet>
      <dgm:spPr/>
    </dgm:pt>
    <dgm:pt modelId="{8DB1013C-52A1-479A-88E7-FFFF6F8785D8}" type="pres">
      <dgm:prSet presAssocID="{CF37B0C0-65F6-470E-A402-C6EFCA5F8CE2}" presName="aSpace" presStyleCnt="0"/>
      <dgm:spPr/>
    </dgm:pt>
  </dgm:ptLst>
  <dgm:cxnLst>
    <dgm:cxn modelId="{6D8F3C04-AEE7-4FF2-A835-AF26B11A17EF}" type="presOf" srcId="{D6F70BB1-8E84-4816-8A46-03EB217D0410}" destId="{31E6FA1E-63E2-4531-807E-11E23CED2146}" srcOrd="0" destOrd="0" presId="urn:microsoft.com/office/officeart/2005/8/layout/pyramid2"/>
    <dgm:cxn modelId="{CE11EA05-8E2A-4B18-993E-E3D20BE71CBD}" srcId="{7E59DBF7-7839-4AB6-8177-A8B2318D6EEB}" destId="{9132EC30-C926-461F-9160-30A2D78859F9}" srcOrd="0" destOrd="0" parTransId="{85DEFD91-CC98-4F48-9965-240D2067B5FF}" sibTransId="{83CA0807-7A64-4584-86B3-C7E3CC6C6AB4}"/>
    <dgm:cxn modelId="{FF90FA12-37B6-4870-B288-92A55C850683}" srcId="{7E59DBF7-7839-4AB6-8177-A8B2318D6EEB}" destId="{CD127C40-86AB-42E8-B14F-9C614CFF9387}" srcOrd="1" destOrd="0" parTransId="{15A66B79-36A6-4929-BC5C-76B7745EAAB3}" sibTransId="{3C8D7967-CABA-4ACA-9587-5CA056D570C4}"/>
    <dgm:cxn modelId="{3F9EC52E-D445-4929-833F-D70A7FA40E69}" type="presOf" srcId="{CF37B0C0-65F6-470E-A402-C6EFCA5F8CE2}" destId="{0E5446A1-9E3D-4A40-8C12-FFC20379F9C6}" srcOrd="0" destOrd="0" presId="urn:microsoft.com/office/officeart/2005/8/layout/pyramid2"/>
    <dgm:cxn modelId="{D34CC564-16C7-4B57-A8FD-3BC47786759B}" srcId="{7E59DBF7-7839-4AB6-8177-A8B2318D6EEB}" destId="{11BDC6F0-D829-42F9-871F-2B68F2A7D422}" srcOrd="2" destOrd="0" parTransId="{4FBE2AD4-B6B5-4125-A0E8-C0DAE98ABBA2}" sibTransId="{2EC8C3F9-0BBA-451D-A349-A80899FB83D3}"/>
    <dgm:cxn modelId="{420E9C96-06DA-4D60-8E4F-EFE1AA43D202}" type="presOf" srcId="{11BDC6F0-D829-42F9-871F-2B68F2A7D422}" destId="{5474A1AF-70CB-4DD1-8705-73A5E920274E}" srcOrd="0" destOrd="0" presId="urn:microsoft.com/office/officeart/2005/8/layout/pyramid2"/>
    <dgm:cxn modelId="{E22C8CBC-724A-4DC6-9206-47EBB38128DB}" srcId="{7E59DBF7-7839-4AB6-8177-A8B2318D6EEB}" destId="{D6F70BB1-8E84-4816-8A46-03EB217D0410}" srcOrd="4" destOrd="0" parTransId="{E3F2C7F4-CCDE-4251-A58E-CD3CD45065EA}" sibTransId="{8981DDE8-BA00-4FE0-A187-03E8716BC012}"/>
    <dgm:cxn modelId="{4CCBB8C0-F127-47F2-869B-8FC128B22637}" type="presOf" srcId="{7E59DBF7-7839-4AB6-8177-A8B2318D6EEB}" destId="{8E48B850-9070-451D-87DF-A39755F87C39}" srcOrd="0" destOrd="0" presId="urn:microsoft.com/office/officeart/2005/8/layout/pyramid2"/>
    <dgm:cxn modelId="{C73325CC-85A7-480A-B753-A7B150385A1F}" type="presOf" srcId="{CD127C40-86AB-42E8-B14F-9C614CFF9387}" destId="{F7B634DA-E383-41B9-B85C-66D6DE5A0390}" srcOrd="0" destOrd="0" presId="urn:microsoft.com/office/officeart/2005/8/layout/pyramid2"/>
    <dgm:cxn modelId="{58C7E0CC-F32D-4A2A-AE45-6AA6BFC2E2C5}" type="presOf" srcId="{9132EC30-C926-461F-9160-30A2D78859F9}" destId="{1A351C55-D706-4D41-AFD8-9CDD638F395E}" srcOrd="0" destOrd="0" presId="urn:microsoft.com/office/officeart/2005/8/layout/pyramid2"/>
    <dgm:cxn modelId="{8D74FFCC-FA02-4A7F-8CDE-08C6864D888C}" srcId="{7E59DBF7-7839-4AB6-8177-A8B2318D6EEB}" destId="{7FF5D336-69E6-4A86-AD33-EC8E6989D09B}" srcOrd="5" destOrd="0" parTransId="{D83E23FA-8A15-4D05-8BC1-07C85D6F2922}" sibTransId="{C1C24650-5262-49D2-8E39-0252AF5CAE47}"/>
    <dgm:cxn modelId="{C494C8D1-6F25-478B-B54A-283E52233B33}" type="presOf" srcId="{7FF5D336-69E6-4A86-AD33-EC8E6989D09B}" destId="{6DBD2BF9-B976-4222-B11C-52F613374B22}" srcOrd="0" destOrd="0" presId="urn:microsoft.com/office/officeart/2005/8/layout/pyramid2"/>
    <dgm:cxn modelId="{1C4EF2ED-FE2E-48BA-9F53-34F796225E7B}" type="presOf" srcId="{5B744A44-C538-4E33-8810-9E7CEB56BFCC}" destId="{EFEB7CBD-27ED-42C5-8759-5901BBFC92E4}" srcOrd="0" destOrd="0" presId="urn:microsoft.com/office/officeart/2005/8/layout/pyramid2"/>
    <dgm:cxn modelId="{8ED849F3-51C1-464B-ABC9-9267CEACAAC4}" srcId="{7E59DBF7-7839-4AB6-8177-A8B2318D6EEB}" destId="{CF37B0C0-65F6-470E-A402-C6EFCA5F8CE2}" srcOrd="6" destOrd="0" parTransId="{98C08A63-2421-481F-800D-91A4C89A6E29}" sibTransId="{8E879740-E72E-4AC4-8FFC-F239E51C0D23}"/>
    <dgm:cxn modelId="{382007F4-B710-466E-B2C3-08E0B1BBA401}" srcId="{7E59DBF7-7839-4AB6-8177-A8B2318D6EEB}" destId="{5B744A44-C538-4E33-8810-9E7CEB56BFCC}" srcOrd="3" destOrd="0" parTransId="{3A432902-D53E-4A3F-B60A-42FEF2D5C325}" sibTransId="{CA98753C-7A30-410C-A099-A00BB672ABCB}"/>
    <dgm:cxn modelId="{EE56F297-F513-4237-AEFE-E7588A935AC2}" type="presParOf" srcId="{8E48B850-9070-451D-87DF-A39755F87C39}" destId="{E67FCBEF-C932-4E0B-BEA2-76DC8329B4BD}" srcOrd="0" destOrd="0" presId="urn:microsoft.com/office/officeart/2005/8/layout/pyramid2"/>
    <dgm:cxn modelId="{8B61A545-D43F-4F1D-8AB0-CCCB3EFF7A11}" type="presParOf" srcId="{8E48B850-9070-451D-87DF-A39755F87C39}" destId="{24C62BE6-E2BD-40D5-92D9-8A2A202590F6}" srcOrd="1" destOrd="0" presId="urn:microsoft.com/office/officeart/2005/8/layout/pyramid2"/>
    <dgm:cxn modelId="{0C4DF215-1994-40AB-B34C-9FFD6E1C8013}" type="presParOf" srcId="{24C62BE6-E2BD-40D5-92D9-8A2A202590F6}" destId="{1A351C55-D706-4D41-AFD8-9CDD638F395E}" srcOrd="0" destOrd="0" presId="urn:microsoft.com/office/officeart/2005/8/layout/pyramid2"/>
    <dgm:cxn modelId="{8E11A4D6-CB3C-404C-B412-45845C54B59D}" type="presParOf" srcId="{24C62BE6-E2BD-40D5-92D9-8A2A202590F6}" destId="{4E103DE2-3002-4709-95CC-B4EFBF6EEA08}" srcOrd="1" destOrd="0" presId="urn:microsoft.com/office/officeart/2005/8/layout/pyramid2"/>
    <dgm:cxn modelId="{C281F488-6DBA-4C73-9424-5701FB602A5C}" type="presParOf" srcId="{24C62BE6-E2BD-40D5-92D9-8A2A202590F6}" destId="{F7B634DA-E383-41B9-B85C-66D6DE5A0390}" srcOrd="2" destOrd="0" presId="urn:microsoft.com/office/officeart/2005/8/layout/pyramid2"/>
    <dgm:cxn modelId="{098D038E-A90E-47A2-8954-D399ADDAF947}" type="presParOf" srcId="{24C62BE6-E2BD-40D5-92D9-8A2A202590F6}" destId="{4F1A0B15-D3DC-4768-BDED-FECFE86B80FC}" srcOrd="3" destOrd="0" presId="urn:microsoft.com/office/officeart/2005/8/layout/pyramid2"/>
    <dgm:cxn modelId="{DE726A60-198E-4C7F-8E0F-26F27AAF99CC}" type="presParOf" srcId="{24C62BE6-E2BD-40D5-92D9-8A2A202590F6}" destId="{5474A1AF-70CB-4DD1-8705-73A5E920274E}" srcOrd="4" destOrd="0" presId="urn:microsoft.com/office/officeart/2005/8/layout/pyramid2"/>
    <dgm:cxn modelId="{8132B706-5BEB-4F4E-97BE-71C0B1FC7ABD}" type="presParOf" srcId="{24C62BE6-E2BD-40D5-92D9-8A2A202590F6}" destId="{D65273DE-679A-429E-A3B1-268E13A539F4}" srcOrd="5" destOrd="0" presId="urn:microsoft.com/office/officeart/2005/8/layout/pyramid2"/>
    <dgm:cxn modelId="{2DE748DE-6F7A-4DD4-9F3A-88B745D6BC3F}" type="presParOf" srcId="{24C62BE6-E2BD-40D5-92D9-8A2A202590F6}" destId="{EFEB7CBD-27ED-42C5-8759-5901BBFC92E4}" srcOrd="6" destOrd="0" presId="urn:microsoft.com/office/officeart/2005/8/layout/pyramid2"/>
    <dgm:cxn modelId="{29B04F9F-D864-4BAD-8082-7C6939F1ABB3}" type="presParOf" srcId="{24C62BE6-E2BD-40D5-92D9-8A2A202590F6}" destId="{B9F9285F-D2BD-4D3D-938C-5C91F547B4B5}" srcOrd="7" destOrd="0" presId="urn:microsoft.com/office/officeart/2005/8/layout/pyramid2"/>
    <dgm:cxn modelId="{BBE7CE1E-EB01-4C9B-A049-59398E390B8C}" type="presParOf" srcId="{24C62BE6-E2BD-40D5-92D9-8A2A202590F6}" destId="{31E6FA1E-63E2-4531-807E-11E23CED2146}" srcOrd="8" destOrd="0" presId="urn:microsoft.com/office/officeart/2005/8/layout/pyramid2"/>
    <dgm:cxn modelId="{9D69E61A-B413-4A1B-AF14-6C0600E3216B}" type="presParOf" srcId="{24C62BE6-E2BD-40D5-92D9-8A2A202590F6}" destId="{8671318B-3459-45DB-A21F-C6204AE3D853}" srcOrd="9" destOrd="0" presId="urn:microsoft.com/office/officeart/2005/8/layout/pyramid2"/>
    <dgm:cxn modelId="{C06ABC67-F59A-464A-BBB6-A2D0651311D0}" type="presParOf" srcId="{24C62BE6-E2BD-40D5-92D9-8A2A202590F6}" destId="{6DBD2BF9-B976-4222-B11C-52F613374B22}" srcOrd="10" destOrd="0" presId="urn:microsoft.com/office/officeart/2005/8/layout/pyramid2"/>
    <dgm:cxn modelId="{475B4A34-1200-48CA-9FB7-859B5549D353}" type="presParOf" srcId="{24C62BE6-E2BD-40D5-92D9-8A2A202590F6}" destId="{EDD59F41-4725-4632-AA28-1A9CB4127904}" srcOrd="11" destOrd="0" presId="urn:microsoft.com/office/officeart/2005/8/layout/pyramid2"/>
    <dgm:cxn modelId="{CC89668D-8802-49DE-9A70-A9D816C64930}" type="presParOf" srcId="{24C62BE6-E2BD-40D5-92D9-8A2A202590F6}" destId="{0E5446A1-9E3D-4A40-8C12-FFC20379F9C6}" srcOrd="12" destOrd="0" presId="urn:microsoft.com/office/officeart/2005/8/layout/pyramid2"/>
    <dgm:cxn modelId="{1605A580-1B72-49B2-8EB5-DC6DF9F8AF92}" type="presParOf" srcId="{24C62BE6-E2BD-40D5-92D9-8A2A202590F6}" destId="{8DB1013C-52A1-479A-88E7-FFFF6F8785D8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FCBEF-C932-4E0B-BEA2-76DC8329B4BD}">
      <dsp:nvSpPr>
        <dsp:cNvPr id="0" name=""/>
        <dsp:cNvSpPr/>
      </dsp:nvSpPr>
      <dsp:spPr>
        <a:xfrm>
          <a:off x="2805283" y="0"/>
          <a:ext cx="4378530" cy="437853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351C55-D706-4D41-AFD8-9CDD638F395E}">
      <dsp:nvSpPr>
        <dsp:cNvPr id="0" name=""/>
        <dsp:cNvSpPr/>
      </dsp:nvSpPr>
      <dsp:spPr>
        <a:xfrm>
          <a:off x="4994548" y="438280"/>
          <a:ext cx="2846044" cy="4446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5016256" y="459988"/>
        <a:ext cx="2802628" cy="401278"/>
      </dsp:txXfrm>
    </dsp:sp>
    <dsp:sp modelId="{F7B634DA-E383-41B9-B85C-66D6DE5A0390}">
      <dsp:nvSpPr>
        <dsp:cNvPr id="0" name=""/>
        <dsp:cNvSpPr/>
      </dsp:nvSpPr>
      <dsp:spPr>
        <a:xfrm>
          <a:off x="4994548" y="938561"/>
          <a:ext cx="2846044" cy="4446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5016256" y="960269"/>
        <a:ext cx="2802628" cy="401278"/>
      </dsp:txXfrm>
    </dsp:sp>
    <dsp:sp modelId="{5474A1AF-70CB-4DD1-8705-73A5E920274E}">
      <dsp:nvSpPr>
        <dsp:cNvPr id="0" name=""/>
        <dsp:cNvSpPr/>
      </dsp:nvSpPr>
      <dsp:spPr>
        <a:xfrm>
          <a:off x="4994548" y="1438843"/>
          <a:ext cx="2846044" cy="4446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5016256" y="1460551"/>
        <a:ext cx="2802628" cy="401278"/>
      </dsp:txXfrm>
    </dsp:sp>
    <dsp:sp modelId="{EFEB7CBD-27ED-42C5-8759-5901BBFC92E4}">
      <dsp:nvSpPr>
        <dsp:cNvPr id="0" name=""/>
        <dsp:cNvSpPr/>
      </dsp:nvSpPr>
      <dsp:spPr>
        <a:xfrm>
          <a:off x="4994548" y="1939124"/>
          <a:ext cx="2846044" cy="4446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5016256" y="1960832"/>
        <a:ext cx="2802628" cy="401278"/>
      </dsp:txXfrm>
    </dsp:sp>
    <dsp:sp modelId="{31E6FA1E-63E2-4531-807E-11E23CED2146}">
      <dsp:nvSpPr>
        <dsp:cNvPr id="0" name=""/>
        <dsp:cNvSpPr/>
      </dsp:nvSpPr>
      <dsp:spPr>
        <a:xfrm>
          <a:off x="4994548" y="2439405"/>
          <a:ext cx="2846044" cy="4446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5016256" y="2461113"/>
        <a:ext cx="2802628" cy="401278"/>
      </dsp:txXfrm>
    </dsp:sp>
    <dsp:sp modelId="{6DBD2BF9-B976-4222-B11C-52F613374B22}">
      <dsp:nvSpPr>
        <dsp:cNvPr id="0" name=""/>
        <dsp:cNvSpPr/>
      </dsp:nvSpPr>
      <dsp:spPr>
        <a:xfrm>
          <a:off x="4994548" y="2939686"/>
          <a:ext cx="2846044" cy="4446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5016256" y="2961394"/>
        <a:ext cx="2802628" cy="401278"/>
      </dsp:txXfrm>
    </dsp:sp>
    <dsp:sp modelId="{880E8221-BD57-408E-8927-18FE2825D17E}">
      <dsp:nvSpPr>
        <dsp:cNvPr id="0" name=""/>
        <dsp:cNvSpPr/>
      </dsp:nvSpPr>
      <dsp:spPr>
        <a:xfrm>
          <a:off x="4994548" y="3439968"/>
          <a:ext cx="2846044" cy="4446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/>
        </a:p>
      </dsp:txBody>
      <dsp:txXfrm>
        <a:off x="5016256" y="3461676"/>
        <a:ext cx="2802628" cy="401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FCBEF-C932-4E0B-BEA2-76DC8329B4BD}">
      <dsp:nvSpPr>
        <dsp:cNvPr id="0" name=""/>
        <dsp:cNvSpPr/>
      </dsp:nvSpPr>
      <dsp:spPr>
        <a:xfrm>
          <a:off x="2565868" y="0"/>
          <a:ext cx="4555510" cy="455551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351C55-D706-4D41-AFD8-9CDD638F395E}">
      <dsp:nvSpPr>
        <dsp:cNvPr id="0" name=""/>
        <dsp:cNvSpPr/>
      </dsp:nvSpPr>
      <dsp:spPr>
        <a:xfrm>
          <a:off x="4843623" y="455995"/>
          <a:ext cx="2961081" cy="462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Князь</a:t>
          </a:r>
        </a:p>
      </dsp:txBody>
      <dsp:txXfrm>
        <a:off x="4866209" y="478581"/>
        <a:ext cx="2915909" cy="417496"/>
      </dsp:txXfrm>
    </dsp:sp>
    <dsp:sp modelId="{F7B634DA-E383-41B9-B85C-66D6DE5A0390}">
      <dsp:nvSpPr>
        <dsp:cNvPr id="0" name=""/>
        <dsp:cNvSpPr/>
      </dsp:nvSpPr>
      <dsp:spPr>
        <a:xfrm>
          <a:off x="4843623" y="976498"/>
          <a:ext cx="2961081" cy="462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Дружинник(бояре)</a:t>
          </a:r>
        </a:p>
      </dsp:txBody>
      <dsp:txXfrm>
        <a:off x="4866209" y="999084"/>
        <a:ext cx="2915909" cy="417496"/>
      </dsp:txXfrm>
    </dsp:sp>
    <dsp:sp modelId="{5474A1AF-70CB-4DD1-8705-73A5E920274E}">
      <dsp:nvSpPr>
        <dsp:cNvPr id="0" name=""/>
        <dsp:cNvSpPr/>
      </dsp:nvSpPr>
      <dsp:spPr>
        <a:xfrm>
          <a:off x="4843623" y="1497001"/>
          <a:ext cx="2961081" cy="462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Младшие дружинники</a:t>
          </a:r>
        </a:p>
      </dsp:txBody>
      <dsp:txXfrm>
        <a:off x="4866209" y="1519587"/>
        <a:ext cx="2915909" cy="417496"/>
      </dsp:txXfrm>
    </dsp:sp>
    <dsp:sp modelId="{EFEB7CBD-27ED-42C5-8759-5901BBFC92E4}">
      <dsp:nvSpPr>
        <dsp:cNvPr id="0" name=""/>
        <dsp:cNvSpPr/>
      </dsp:nvSpPr>
      <dsp:spPr>
        <a:xfrm>
          <a:off x="4843623" y="2017503"/>
          <a:ext cx="2961081" cy="462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«Люди»</a:t>
          </a:r>
        </a:p>
      </dsp:txBody>
      <dsp:txXfrm>
        <a:off x="4866209" y="2040089"/>
        <a:ext cx="2915909" cy="417496"/>
      </dsp:txXfrm>
    </dsp:sp>
    <dsp:sp modelId="{31E6FA1E-63E2-4531-807E-11E23CED2146}">
      <dsp:nvSpPr>
        <dsp:cNvPr id="0" name=""/>
        <dsp:cNvSpPr/>
      </dsp:nvSpPr>
      <dsp:spPr>
        <a:xfrm>
          <a:off x="4843623" y="2538006"/>
          <a:ext cx="2961081" cy="462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Смерды </a:t>
          </a:r>
        </a:p>
      </dsp:txBody>
      <dsp:txXfrm>
        <a:off x="4866209" y="2560592"/>
        <a:ext cx="2915909" cy="417496"/>
      </dsp:txXfrm>
    </dsp:sp>
    <dsp:sp modelId="{6DBD2BF9-B976-4222-B11C-52F613374B22}">
      <dsp:nvSpPr>
        <dsp:cNvPr id="0" name=""/>
        <dsp:cNvSpPr/>
      </dsp:nvSpPr>
      <dsp:spPr>
        <a:xfrm>
          <a:off x="4843623" y="3058508"/>
          <a:ext cx="2961081" cy="462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Закупы и Рядовичи</a:t>
          </a:r>
        </a:p>
      </dsp:txBody>
      <dsp:txXfrm>
        <a:off x="4866209" y="3081094"/>
        <a:ext cx="2915909" cy="417496"/>
      </dsp:txXfrm>
    </dsp:sp>
    <dsp:sp modelId="{0E5446A1-9E3D-4A40-8C12-FFC20379F9C6}">
      <dsp:nvSpPr>
        <dsp:cNvPr id="0" name=""/>
        <dsp:cNvSpPr/>
      </dsp:nvSpPr>
      <dsp:spPr>
        <a:xfrm>
          <a:off x="4843623" y="3579011"/>
          <a:ext cx="2961081" cy="462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/>
            <a:t>челядь, холопы, «роба»</a:t>
          </a:r>
        </a:p>
      </dsp:txBody>
      <dsp:txXfrm>
        <a:off x="4866209" y="3601597"/>
        <a:ext cx="2915909" cy="417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1D505F-BF25-9BDA-D64B-C9270F501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2E80E2-C8AB-7022-3C8F-FF9007909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F50CEA-B89C-520C-7942-AD7178EBD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2A8A1E-D21B-7D64-40F3-1301A5BA6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9E8757-8E59-153C-B13F-AEA4E9AFD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66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1795E-24DB-D9F1-AE66-33E9E0596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AA5A6E-E4D1-B766-BF28-3879A86D4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54B483-38BD-1769-490D-916484F33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EDB7A5-1373-BFC1-7C6A-7240F4B09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DC7E7C-50CE-E7C6-0AE4-1DDFDA66D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136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3C029B0-3550-632F-E43B-9D3CB2501B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A5F4BFA-2A0F-D05A-A57E-E37B411DE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3A51ED-D1E7-C3B1-2B69-0E87EAB71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53A53F-9A72-A8EB-F52E-B0C9D28FC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265E53-E4B9-B36D-5879-EEAB63723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80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7615CB-A6CC-BD16-C2DB-ECC09E5F7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C3EF08-38E6-9782-A0BD-16757C3BE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6E6A57-540A-4191-786D-153CDE08A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885C63-80F3-925E-C1B6-A570A3D1A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A83C9F-7C12-5AA6-268C-37940D924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742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A39AAF-A83F-5619-868F-37470F85C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211FEA-973D-96EC-6B3B-E3FF8541E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A6BDE0-793B-D96E-D954-8CD104D1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3C6DC1-A06C-9D03-6A53-91E4BA5D3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D774BD-0803-6C12-27B4-65A96E3D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98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C3979A-8739-088B-1247-8674FBCDA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C05E88-B3B3-3C8D-E085-7873C26468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2EB368-40F7-3998-0332-4157855BE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5ABCC2-CCE7-3B37-9226-C435F65E2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5F2D4E-996B-AB57-9DFD-51AE257BF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5C87C5-BD31-42FC-1501-E2A8DDD12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11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A933F-97CC-5DAD-EC29-5A9AB55BE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1CC43E-8905-3646-8D60-FB8EC4C12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67D5D4-C909-BAF4-EF75-703CDFCF0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190414E-6AA4-98D1-CA00-B38F7934BA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CB02FCD-FCCB-ACA5-9E94-5672FEEF44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83422D1-0778-9101-F53F-81CE7144F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6E9E2EE-15EA-A97D-1305-272F130FA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ED1F20A-0344-7879-61E6-A5CD00253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71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3E8E9-A7A7-8F8A-DF17-D267B2DEE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7DFF870-5EE4-A99E-CC3C-E2595A409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A839DE7-075F-B9F2-1B1B-2263E16E3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81A9162-B711-9B08-36B0-1A69736EA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94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73D616A-5B30-875E-D991-8342FCA17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520193E-AF67-0E28-A76E-497741D41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AAEE35F-6E79-F6D9-9D35-DE495AAF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796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86792-78E7-F96B-BF1C-2C319A358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8DDDCD-DB38-E770-0BDE-9A8C03EE8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FBFEF70-7D49-19FF-F6D3-229B3E533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7026B6-2FE3-B07C-07EB-808ACB41B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E1606E-FFFF-1144-B2BD-C6A3C5096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273E23-FDAF-C649-BA90-7D700C041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540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651830-94A3-514D-6EE0-A1FCDD792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B2523C4-6F1F-016E-33B3-3B3450B9BD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85D6B0-737A-3125-EC84-BCB679ABEB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6515C0-F6F7-5C97-841C-8DE478745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8B6E3B-68FB-7FB9-C8F0-3950C4529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053EB0-2A19-F4CD-9B06-2726FDC34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5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291C6-A630-9FD4-A1F0-F97D90827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00D1EA-1700-8B99-7DC0-BC4D28337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128819-03CE-8FBB-3C6C-609E5517F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2304B0-EB10-4C9C-A748-FAC5F587B126}" type="datetimeFigureOut">
              <a:rPr lang="ru-RU" smtClean="0"/>
              <a:t>11.10.2025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625358-6A36-D1BC-75C0-4320694F08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7A091E-7EE2-AEE8-A84B-73B4D17DA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310420-63CD-418F-A7A8-888645C7E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31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10AAD4-46D3-95BB-9778-DAB1B16570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Урок повторения, обобщения по теме «Великое переселение народов на территории современной России. </a:t>
            </a:r>
            <a:r>
              <a:rPr lang="en-US" sz="4000" dirty="0" err="1"/>
              <a:t>Государство</a:t>
            </a:r>
            <a:r>
              <a:rPr lang="en-US" sz="4000" dirty="0"/>
              <a:t> </a:t>
            </a:r>
            <a:r>
              <a:rPr lang="en-US" sz="4000" dirty="0" err="1"/>
              <a:t>Русь</a:t>
            </a:r>
            <a:r>
              <a:rPr lang="en-US" sz="4000" dirty="0"/>
              <a:t>»</a:t>
            </a: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2F5270-E87E-A947-650B-8E8E2529E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960" y="3602038"/>
            <a:ext cx="5742039" cy="2387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45DDC1-6844-E62A-7538-E34286F24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249" y="3390588"/>
            <a:ext cx="2133785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80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840677" y="73965"/>
            <a:ext cx="7791480" cy="69054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600" kern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ea typeface="+mj-ea"/>
                <a:cs typeface="Times New Roman" pitchFamily="18" charset="0"/>
              </a:rPr>
              <a:t>Назовите имена славянских богов</a:t>
            </a:r>
          </a:p>
        </p:txBody>
      </p:sp>
      <p:pic>
        <p:nvPicPr>
          <p:cNvPr id="3" name="Picture 2" descr="C:\Documents and Settings\admin\Рабочий стол\ИзображенияБогов\Сваро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198" y="2226945"/>
            <a:ext cx="1643063" cy="264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Documents and Settings\admin\Рабочий стол\ИзображенияБогов\Веле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4511" y="2801391"/>
            <a:ext cx="1649412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Documents and Settings\admin\Рабочий стол\ИзображенияБогов\Макош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6352" y="1757120"/>
            <a:ext cx="1666875" cy="2573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Documents and Settings\admin\Рабочий стол\ИзображенияБогов\Перу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8165" y="3052334"/>
            <a:ext cx="1593851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Documents and Settings\admin\Рабочий стол\ИзображенияБогов\Ярило-Солнц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886389" y="1515516"/>
            <a:ext cx="1619251" cy="2571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102661" y="764513"/>
            <a:ext cx="9695329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Язычество –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вера в существование многих богов и духов (многобожие)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81171" y="4992865"/>
            <a:ext cx="1644651" cy="9286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бог вселенной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052906" y="5929315"/>
            <a:ext cx="1571625" cy="928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Перун 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бог грома и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молний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151346" y="4505326"/>
            <a:ext cx="1643063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Мокошь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божество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плодородия</a:t>
            </a:r>
          </a:p>
          <a:p>
            <a:endParaRPr lang="ru-RU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7485906" y="5695522"/>
            <a:ext cx="1643063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Велес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покровитель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скотоводства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9886391" y="4414833"/>
            <a:ext cx="1643063" cy="928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Ярило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 бог солнца</a:t>
            </a:r>
          </a:p>
        </p:txBody>
      </p:sp>
    </p:spTree>
    <p:extLst>
      <p:ext uri="{BB962C8B-B14F-4D97-AF65-F5344CB8AC3E}">
        <p14:creationId xmlns:p14="http://schemas.microsoft.com/office/powerpoint/2010/main" val="259819093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6765B-7E91-AC43-D2FD-7BFE0DBEF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Укажите различия родовой и соседской общины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7973CD5-A82C-6F7C-4872-69CB9BCDFA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1380" y="1962256"/>
            <a:ext cx="10262420" cy="400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664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E1D8DE-218B-CBFC-E536-3D8A6B74E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39" y="365125"/>
            <a:ext cx="11041626" cy="1696474"/>
          </a:xfrm>
        </p:spPr>
        <p:txBody>
          <a:bodyPr>
            <a:normAutofit fontScale="90000"/>
          </a:bodyPr>
          <a:lstStyle/>
          <a:p>
            <a:r>
              <a:rPr lang="ru-RU" dirty="0"/>
              <a:t>Почему восточные славяне селились по берегам </a:t>
            </a:r>
            <a:br>
              <a:rPr lang="ru-RU" dirty="0"/>
            </a:br>
            <a:r>
              <a:rPr lang="ru-RU" dirty="0"/>
              <a:t>рек и озёр. Назовите не менее трёх причин.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0C545A2-37AD-7C2F-3870-F7181AADF0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5920" y="2061599"/>
            <a:ext cx="632921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872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11677-22DD-3065-58EC-5A348E98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Покажите на карте походы : Олега, Игоря, Святослава, Владимира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7AE66A3-41BC-1A81-99FF-97A9CDA691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7703" y="1701651"/>
            <a:ext cx="3616413" cy="4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2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B36CBF-BEC9-E561-C65C-ECA45BDBB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81" y="452284"/>
            <a:ext cx="11176819" cy="1238404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Название храма?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7C2E9C-39DB-585C-A7F6-4071169C5A5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Десятинная церковь (Владимир отдал десятую часть </a:t>
            </a:r>
            <a:br>
              <a:rPr lang="ru-RU" dirty="0"/>
            </a:br>
            <a:r>
              <a:rPr lang="ru-RU" dirty="0"/>
              <a:t> своего дохода на строительство)Разгромлена Батыем в 1240)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97BB9A-E57C-35FE-62D7-6227FB2D3B8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09774" y="1825625"/>
            <a:ext cx="450645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9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183485-6A42-6C36-84EE-C3E268F40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Название храма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AA48AFD-E5D5-EA7B-81B9-BEE8D69B77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205748" cy="4840646"/>
          </a:xfrm>
        </p:spPr>
        <p:txBody>
          <a:bodyPr/>
          <a:lstStyle/>
          <a:p>
            <a:r>
              <a:rPr lang="ru-RU" dirty="0"/>
              <a:t>Софийский собор,  Киев, построен в честь победы над печенегами</a:t>
            </a:r>
          </a:p>
          <a:p>
            <a:r>
              <a:rPr lang="ru-RU" dirty="0"/>
              <a:t>Книжная мастерская </a:t>
            </a:r>
          </a:p>
          <a:p>
            <a:r>
              <a:rPr lang="ru-RU" dirty="0"/>
              <a:t>Создана первая библиотека.</a:t>
            </a:r>
          </a:p>
          <a:p>
            <a:r>
              <a:rPr lang="ru-RU" dirty="0"/>
              <a:t>Ведется летописание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6A6051C-652B-75E7-C1DA-EB361971E2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15505" y="1825624"/>
            <a:ext cx="6523430" cy="342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5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9F054-438D-FD13-21FA-EE1BBF607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изображен на иконе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535E6A-A908-76CB-C3F8-F78D9F0385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29" y="1690689"/>
            <a:ext cx="4306529" cy="4267660"/>
          </a:xfrm>
        </p:spPr>
        <p:txBody>
          <a:bodyPr>
            <a:normAutofit/>
          </a:bodyPr>
          <a:lstStyle/>
          <a:p>
            <a:r>
              <a:rPr lang="ru-RU" dirty="0"/>
              <a:t>Борис и Глеб , как невинно убиенные, причислены к лику святых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E03889F-6B98-AE93-3F25-F115D0E186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57884" y="213069"/>
            <a:ext cx="3399503" cy="643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44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75DE7-7EFF-D241-FAFA-4C46FA4C2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Общество по Русской Правде. 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6165A267-B821-BA2B-FBD7-DC4A7BE8A6D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31462356"/>
              </p:ext>
            </p:extLst>
          </p:nvPr>
        </p:nvGraphicFramePr>
        <p:xfrm>
          <a:off x="707923" y="1825625"/>
          <a:ext cx="10645877" cy="4378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323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1B376-F983-478E-D7AD-8E2F6B8A8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C24B9-330F-C99F-4330-075669686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Общество по Русской Правде. 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E3628FC2-C02E-8343-8F25-9D3EAFAF25C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83977072"/>
              </p:ext>
            </p:extLst>
          </p:nvPr>
        </p:nvGraphicFramePr>
        <p:xfrm>
          <a:off x="983226" y="1825625"/>
          <a:ext cx="10370574" cy="4555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0014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87B64-D202-F2DD-7F74-46AD584B8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Название храма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DC39EE-67A8-4846-B0A5-983AB31F5D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Храм архангела Михаила, где впервые на Руси появились золотые купола, отчего и собор называли Михайловским Златоверхим.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24FBA83-BEE3-D42F-57D9-EBAD534A832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274094"/>
            <a:ext cx="51816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3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C33C07-EFD3-D714-F964-9FB703320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76684C-9D49-84B7-1252-6D1E7BE47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Великое переселение народов?</a:t>
            </a:r>
          </a:p>
          <a:p>
            <a:r>
              <a:rPr lang="ru-RU" dirty="0"/>
              <a:t>Причины переселения?</a:t>
            </a:r>
          </a:p>
          <a:p>
            <a:r>
              <a:rPr lang="ru-RU" dirty="0"/>
              <a:t>Кто вынудил племена искать новые земли?</a:t>
            </a:r>
          </a:p>
          <a:p>
            <a:r>
              <a:rPr lang="ru-RU" dirty="0"/>
              <a:t>Когда перестала существовать Западная Римская империя и почему?</a:t>
            </a:r>
          </a:p>
          <a:p>
            <a:r>
              <a:rPr lang="ru-RU" dirty="0"/>
              <a:t>Назовите три ветви славян?</a:t>
            </a:r>
          </a:p>
          <a:p>
            <a:r>
              <a:rPr lang="ru-RU" dirty="0"/>
              <a:t>Какие государства образовались после распада Великой Болгарии?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972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76679B-70A1-1048-12C5-C7434ACE3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Название храма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E10D79-F93D-9902-5260-95883933AE4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Софиевский собор в Новгороде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15660AB-2BB6-901D-C067-49CFA27848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47071" y="2058193"/>
            <a:ext cx="5906729" cy="443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42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E718C-1970-53DD-50FB-82616A980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C0F13B-1862-B52E-1279-F39F1332F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Натуральное хозяйство?</a:t>
            </a:r>
          </a:p>
          <a:p>
            <a:r>
              <a:rPr lang="ru-RU" dirty="0"/>
              <a:t>Подсечно-огневое хозяйство?</a:t>
            </a:r>
          </a:p>
          <a:p>
            <a:r>
              <a:rPr lang="ru-RU" dirty="0"/>
              <a:t>Перелог?</a:t>
            </a:r>
          </a:p>
          <a:p>
            <a:r>
              <a:rPr lang="ru-RU" dirty="0"/>
              <a:t>Двуполье ?Трехполье?</a:t>
            </a:r>
          </a:p>
          <a:p>
            <a:r>
              <a:rPr lang="ru-RU" dirty="0"/>
              <a:t>Бортничество?</a:t>
            </a:r>
          </a:p>
          <a:p>
            <a:r>
              <a:rPr lang="ru-RU" dirty="0"/>
              <a:t>Вервь?</a:t>
            </a:r>
          </a:p>
          <a:p>
            <a:r>
              <a:rPr lang="ru-RU" dirty="0"/>
              <a:t>Вече?</a:t>
            </a:r>
          </a:p>
          <a:p>
            <a:r>
              <a:rPr lang="ru-RU" dirty="0"/>
              <a:t>Идол? </a:t>
            </a:r>
          </a:p>
          <a:p>
            <a:r>
              <a:rPr lang="ru-RU" dirty="0"/>
              <a:t>Капище?</a:t>
            </a:r>
          </a:p>
          <a:p>
            <a:r>
              <a:rPr lang="ru-RU" dirty="0"/>
              <a:t>Путь из варяг в греки?</a:t>
            </a:r>
          </a:p>
        </p:txBody>
      </p:sp>
    </p:spTree>
    <p:extLst>
      <p:ext uri="{BB962C8B-B14F-4D97-AF65-F5344CB8AC3E}">
        <p14:creationId xmlns:p14="http://schemas.microsoft.com/office/powerpoint/2010/main" val="361145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D1AB3E-68F7-7AF8-1A75-49BAC12C4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1D713D-CC82-5B57-AE95-332E15359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каком году Рюрик пришел на княжение в Новгород?</a:t>
            </a:r>
          </a:p>
          <a:p>
            <a:r>
              <a:rPr lang="ru-RU" dirty="0" err="1"/>
              <a:t>Норманская</a:t>
            </a:r>
            <a:r>
              <a:rPr lang="ru-RU" dirty="0"/>
              <a:t> и </a:t>
            </a:r>
            <a:r>
              <a:rPr lang="ru-RU" dirty="0" err="1"/>
              <a:t>антинорманская</a:t>
            </a:r>
            <a:r>
              <a:rPr lang="ru-RU" dirty="0"/>
              <a:t> теория?</a:t>
            </a:r>
          </a:p>
          <a:p>
            <a:r>
              <a:rPr lang="ru-RU" dirty="0"/>
              <a:t>В каком году Олег завоевал Киев?</a:t>
            </a:r>
          </a:p>
          <a:p>
            <a:r>
              <a:rPr lang="ru-RU" dirty="0"/>
              <a:t>Полюдье?</a:t>
            </a:r>
          </a:p>
          <a:p>
            <a:r>
              <a:rPr lang="ru-RU" dirty="0"/>
              <a:t>В каком году Олег завоевал Константинополь и причины похода?</a:t>
            </a:r>
          </a:p>
          <a:p>
            <a:r>
              <a:rPr lang="ru-RU" dirty="0"/>
              <a:t>Условия договора между Олегом и греками?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869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457D22-C01E-0345-1DDB-C6D584F06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B5EA2E-BA86-882E-1424-6D6E6106A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деньги использовали?</a:t>
            </a:r>
          </a:p>
          <a:p>
            <a:r>
              <a:rPr lang="ru-RU" dirty="0"/>
              <a:t>Сколько походов совершил Игорь на Византию  и чем они закончились?</a:t>
            </a:r>
          </a:p>
          <a:p>
            <a:r>
              <a:rPr lang="ru-RU" dirty="0"/>
              <a:t>Когда и как погиб Игорь?</a:t>
            </a:r>
          </a:p>
          <a:p>
            <a:r>
              <a:rPr lang="ru-RU" dirty="0"/>
              <a:t>Что сделала Ольга после гибели мужа?</a:t>
            </a:r>
          </a:p>
          <a:p>
            <a:r>
              <a:rPr lang="ru-RU" dirty="0"/>
              <a:t>Налоговая реформа Ольги ?</a:t>
            </a:r>
          </a:p>
          <a:p>
            <a:r>
              <a:rPr lang="ru-RU" dirty="0"/>
              <a:t>Какие походы совершил Святослав?</a:t>
            </a:r>
          </a:p>
        </p:txBody>
      </p:sp>
    </p:spTree>
    <p:extLst>
      <p:ext uri="{BB962C8B-B14F-4D97-AF65-F5344CB8AC3E}">
        <p14:creationId xmlns:p14="http://schemas.microsoft.com/office/powerpoint/2010/main" val="1206180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90E9D1-362A-6737-E7B3-5F5B621E6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5B706A-30B0-9917-7CAF-1707E33A9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племена подчинил Владимир?</a:t>
            </a:r>
          </a:p>
          <a:p>
            <a:r>
              <a:rPr lang="ru-RU" dirty="0"/>
              <a:t>Как изменилась система управления?</a:t>
            </a:r>
          </a:p>
          <a:p>
            <a:r>
              <a:rPr lang="ru-RU" dirty="0"/>
              <a:t>Как была образована система обороны?</a:t>
            </a:r>
          </a:p>
          <a:p>
            <a:r>
              <a:rPr lang="ru-RU" dirty="0"/>
              <a:t>Когда была проведена первая религиозная реформа и чем она закончилась?</a:t>
            </a:r>
          </a:p>
          <a:p>
            <a:r>
              <a:rPr lang="ru-RU" dirty="0"/>
              <a:t>Причины принятия христианства?</a:t>
            </a:r>
          </a:p>
          <a:p>
            <a:r>
              <a:rPr lang="ru-RU" dirty="0"/>
              <a:t>Когда и как крестился Владимир?</a:t>
            </a:r>
          </a:p>
          <a:p>
            <a:r>
              <a:rPr lang="ru-RU" dirty="0"/>
              <a:t>Последствия принятия Христианства?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242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353CB-F284-B624-93A0-8F2EF2BF7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559F5B-00EC-22FA-B085-94D856BB4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 что Святополк получил прозвище Окаянный?</a:t>
            </a:r>
          </a:p>
          <a:p>
            <a:r>
              <a:rPr lang="ru-RU" dirty="0"/>
              <a:t>С кем Ярослав разделил земли по Днепру?</a:t>
            </a:r>
          </a:p>
          <a:p>
            <a:r>
              <a:rPr lang="ru-RU" dirty="0"/>
              <a:t>Как называется первый свод законов?</a:t>
            </a:r>
          </a:p>
          <a:p>
            <a:r>
              <a:rPr lang="ru-RU" dirty="0"/>
              <a:t>Вира?</a:t>
            </a:r>
          </a:p>
          <a:p>
            <a:r>
              <a:rPr lang="ru-RU" dirty="0"/>
              <a:t>За что Ярослав получил прозвище Мудрый?</a:t>
            </a:r>
          </a:p>
          <a:p>
            <a:r>
              <a:rPr lang="ru-RU" dirty="0"/>
              <a:t>Как звали первого русского митрополита и какое произведение он написал?</a:t>
            </a:r>
          </a:p>
          <a:p>
            <a:r>
              <a:rPr lang="ru-RU" dirty="0"/>
              <a:t>Перечислите успехи Ярослава Мудрого  во внешней политике? </a:t>
            </a:r>
          </a:p>
        </p:txBody>
      </p:sp>
    </p:spTree>
    <p:extLst>
      <p:ext uri="{BB962C8B-B14F-4D97-AF65-F5344CB8AC3E}">
        <p14:creationId xmlns:p14="http://schemas.microsoft.com/office/powerpoint/2010/main" val="397439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F190FD-CAFF-AC89-9A70-58295DD58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29DDFF-BC1F-2D3B-866C-359998F80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Почему пришел в упадок путь из варяг в греки?</a:t>
            </a:r>
          </a:p>
          <a:p>
            <a:r>
              <a:rPr lang="ru-RU" dirty="0"/>
              <a:t>Что стало новым источником прибыли?</a:t>
            </a:r>
          </a:p>
          <a:p>
            <a:r>
              <a:rPr lang="ru-RU" dirty="0"/>
              <a:t>В чем заключается </a:t>
            </a:r>
            <a:r>
              <a:rPr lang="ru-RU" dirty="0" err="1"/>
              <a:t>лествичная</a:t>
            </a:r>
            <a:r>
              <a:rPr lang="ru-RU" dirty="0"/>
              <a:t> система престолонаследия?</a:t>
            </a:r>
          </a:p>
          <a:p>
            <a:r>
              <a:rPr lang="ru-RU" dirty="0"/>
              <a:t>Причина   и итоги </a:t>
            </a:r>
            <a:r>
              <a:rPr lang="ru-RU" dirty="0" err="1"/>
              <a:t>Любеческого</a:t>
            </a:r>
            <a:r>
              <a:rPr lang="ru-RU" dirty="0"/>
              <a:t> съезда?</a:t>
            </a:r>
          </a:p>
          <a:p>
            <a:r>
              <a:rPr lang="ru-RU" dirty="0"/>
              <a:t>Вира? </a:t>
            </a:r>
            <a:r>
              <a:rPr lang="ru-RU" dirty="0" err="1"/>
              <a:t>Головничество</a:t>
            </a:r>
            <a:r>
              <a:rPr lang="ru-RU" dirty="0"/>
              <a:t>? Дикая вира?</a:t>
            </a:r>
          </a:p>
          <a:p>
            <a:r>
              <a:rPr lang="ru-RU" dirty="0"/>
              <a:t>«Люди»? Смерды? Закупы? Рядовичи? Холопы?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122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9410C5-7A8D-AF7C-7177-9496A95F2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E07C5D-11CD-0611-5FA8-264400AFF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Кто такие половцы?</a:t>
            </a:r>
          </a:p>
          <a:p>
            <a:pPr marL="0" indent="0">
              <a:buNone/>
            </a:pPr>
            <a:r>
              <a:rPr lang="ru-RU" dirty="0"/>
              <a:t>Причины и итоги восстания в Киеве в 1068 году?</a:t>
            </a:r>
          </a:p>
          <a:p>
            <a:pPr marL="0" indent="0">
              <a:buNone/>
            </a:pPr>
            <a:r>
              <a:rPr lang="ru-RU" dirty="0"/>
              <a:t>Кто организовал борьбу с половцами?</a:t>
            </a:r>
          </a:p>
          <a:p>
            <a:pPr marL="0" indent="0">
              <a:buNone/>
            </a:pPr>
            <a:r>
              <a:rPr lang="ru-RU" dirty="0"/>
              <a:t>Чем закончился «крестовый поход»?</a:t>
            </a:r>
          </a:p>
          <a:p>
            <a:pPr marL="0" indent="0">
              <a:buNone/>
            </a:pPr>
            <a:r>
              <a:rPr lang="ru-RU" dirty="0"/>
              <a:t>Киевское восстание 1113  г. Причины и итоги?</a:t>
            </a:r>
          </a:p>
          <a:p>
            <a:pPr marL="0" indent="0">
              <a:buNone/>
            </a:pPr>
            <a:r>
              <a:rPr lang="ru-RU" dirty="0"/>
              <a:t>указ о резах и закупах?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5730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535</Words>
  <Application>Microsoft Office PowerPoint</Application>
  <PresentationFormat>Широкоэкранный</PresentationFormat>
  <Paragraphs>105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Aptos</vt:lpstr>
      <vt:lpstr>Aptos Display</vt:lpstr>
      <vt:lpstr>Arial</vt:lpstr>
      <vt:lpstr>Times New Roman</vt:lpstr>
      <vt:lpstr>Тема Office</vt:lpstr>
      <vt:lpstr>Урок повторения, обобщения по теме «Великое переселение народов на территории современной России. Государство Русь»</vt:lpstr>
      <vt:lpstr>Повторение</vt:lpstr>
      <vt:lpstr>Повторение</vt:lpstr>
      <vt:lpstr>Повторим</vt:lpstr>
      <vt:lpstr>Повторим</vt:lpstr>
      <vt:lpstr>Повторим</vt:lpstr>
      <vt:lpstr>Повторим</vt:lpstr>
      <vt:lpstr>Повторим</vt:lpstr>
      <vt:lpstr>Повторение</vt:lpstr>
      <vt:lpstr>Презентация PowerPoint</vt:lpstr>
      <vt:lpstr>Укажите различия родовой и соседской общины</vt:lpstr>
      <vt:lpstr>Почему восточные славяне селились по берегам  рек и озёр. Назовите не менее трёх причин.</vt:lpstr>
      <vt:lpstr>Покажите на карте походы : Олега, Игоря, Святослава, Владимира</vt:lpstr>
      <vt:lpstr> Название храма?</vt:lpstr>
      <vt:lpstr>Название храма</vt:lpstr>
      <vt:lpstr>Кто изображен на иконе</vt:lpstr>
      <vt:lpstr> Общество по Русской Правде. </vt:lpstr>
      <vt:lpstr>Общество по Русской Правде. </vt:lpstr>
      <vt:lpstr>Название храма</vt:lpstr>
      <vt:lpstr>Название храма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3</cp:revision>
  <dcterms:created xsi:type="dcterms:W3CDTF">2025-10-11T13:46:42Z</dcterms:created>
  <dcterms:modified xsi:type="dcterms:W3CDTF">2025-10-11T14:51:30Z</dcterms:modified>
</cp:coreProperties>
</file>