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70" r:id="rId4"/>
    <p:sldId id="277" r:id="rId5"/>
    <p:sldId id="28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8EF1B5-6E0D-B8A5-B790-6A5627BFC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CDD159E-9EE8-53B8-F43A-AFE97E3795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25CDCD-B54C-5E99-4BDE-84AF92E79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6D330-66BD-4765-9239-F0A3963A42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2D8D32-F02C-2F15-421D-6B674D4F3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F1F2FF-39D0-E2A3-AA3A-5DB5F3213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B4096-188D-408D-B1A0-FA59AFEBF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715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3DD03D-59A9-E7DB-16F4-56A1B2711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258EC23-C6A8-3E4C-CB34-27B617B11F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D1D645-3FD5-EC53-3D0D-0C45CA24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6D330-66BD-4765-9239-F0A3963A42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55537A-EBA4-FE00-1E1C-A8D28D7D3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4B7FF5-45A6-540A-E67B-00478B713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B4096-188D-408D-B1A0-FA59AFEBF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109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11F626C-B8F4-99AA-0D65-BB212FD2A4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5214D02-F64A-7114-0259-40D411012F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8B2A4B-EE4C-5325-E3E7-4D92BAD85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6D330-66BD-4765-9239-F0A3963A42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BDEF05-1730-4EF8-CA35-FADD4A9FC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51368E-6ABC-8042-9AD3-F8DEC2029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B4096-188D-408D-B1A0-FA59AFEBF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721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425091-7965-4EFA-E0AF-33D9201F7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63F72F-1EE3-0810-A600-EC905FA140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29FC9A-24A5-A65C-1D07-1B6D3ADFD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6D330-66BD-4765-9239-F0A3963A42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D7F3C6-E1A5-8357-A663-D0637B98E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21C32C-E893-5D2A-2FBB-BDDEFBD54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B4096-188D-408D-B1A0-FA59AFEBF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378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AC593-FEC3-9081-26E0-F289B7BAB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C219F14-6A92-2F08-413E-23CD1FD248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D429AC-4511-66FD-B04C-78268D483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6D330-66BD-4765-9239-F0A3963A42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AB89D4-AA0F-6459-20DD-CBDD62156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CC2DA4-F9D8-9CE2-F982-154CB492B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B4096-188D-408D-B1A0-FA59AFEBF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859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300A33-FD83-1498-FFE5-59392801F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A2E01B-1592-E2D8-834C-B9AF89D6F0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69C3CB7-48A3-0C59-EE4D-CEE2D94238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467952-88F9-1104-946C-0FD4DF314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6D330-66BD-4765-9239-F0A3963A42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9723898-D083-34A0-C6A9-9123EA269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421C2FB-B849-547D-D94D-D257E357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B4096-188D-408D-B1A0-FA59AFEBF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800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FFBAEB-07E0-46AD-1675-0CE136315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5178A9F-06AB-626F-0C55-41D813A2E5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C5EAC1C-CD53-EE5A-84D0-59EBBCE741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B1973ED-45ED-B9B3-E1A7-DBBCDB6911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2C2E3DC-1D41-29B1-04EA-41C160DC59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143BCED-B6DC-381F-58BB-F781E8455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6D330-66BD-4765-9239-F0A3963A42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B608402-0A4B-1DA6-4BA2-94DBA271E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730F7C4-0366-52E3-6519-5A7F146E1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B4096-188D-408D-B1A0-FA59AFEBF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751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39B605-5DFD-D4C2-B020-504A888F5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CA99D8D-94FD-8999-350C-BC98C08A0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6D330-66BD-4765-9239-F0A3963A42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DD46157-BF5D-48AA-EDC3-62B2E7031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7C6E3F2-3848-3796-EE2A-49EBB81E0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B4096-188D-408D-B1A0-FA59AFEBF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783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E886378-9741-943F-316F-7AF80D79C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6D330-66BD-4765-9239-F0A3963A42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BE56505-CD73-CE0F-A0DD-1A4B004E2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8B109CC-31DD-2FC4-6551-B64177DC5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B4096-188D-408D-B1A0-FA59AFEBF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038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80A1FD-7877-C397-3A62-C225CAC89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FA7AD1-F073-162B-5103-A1D4A39EA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731D574-628F-2DD3-427B-A5336E6E38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7342B9F-23BA-5F5D-7E6C-5044B5EE2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6D330-66BD-4765-9239-F0A3963A42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E4DBADB-58AE-F589-AA4D-057AB5633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F23533-41E9-18EC-2067-2D25A3A32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B4096-188D-408D-B1A0-FA59AFEBF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273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47652B-219D-B1AD-BF77-5EF929A5B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0AF1260-22EC-FD18-7017-521B4DAAE1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BDE9CE3-7EF6-6C0E-0F04-5FB5248D14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4085697-07AC-EA50-B8A9-5A93DF1BC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6D330-66BD-4765-9239-F0A3963A42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D3ADE77-D81E-004C-CC0A-A1B2C9D9D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C64F89-86CE-78F0-9871-DB4886D61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B4096-188D-408D-B1A0-FA59AFEBF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983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B6EC4A-6371-9B0B-C8FF-08D6C6A5C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FAA3D30-C633-263D-6BE5-D65A3829AD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A0A67C-E062-437C-9877-71A8081A06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B6D330-66BD-4765-9239-F0A3963A42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FCF2C8-42C4-5F1D-345D-74491A18B9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780D33-9D62-B69A-9EFA-26303BE2C1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3B4096-188D-408D-B1A0-FA59AFEBF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723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7568" y="2540252"/>
            <a:ext cx="7774632" cy="1060198"/>
          </a:xfrm>
        </p:spPr>
        <p:txBody>
          <a:bodyPr>
            <a:normAutofit fontScale="90000"/>
          </a:bodyPr>
          <a:lstStyle/>
          <a:p>
            <a:r>
              <a:rPr lang="ru-RU" dirty="0"/>
              <a:t>Культура эпохи Возрождения</a:t>
            </a:r>
            <a:br>
              <a:rPr lang="ru-RU" dirty="0"/>
            </a:br>
            <a:r>
              <a:rPr lang="ru-RU" dirty="0"/>
              <a:t>урок 2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3632" y="4293096"/>
            <a:ext cx="6512768" cy="1345704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/>
              <a:t>Д.з</a:t>
            </a:r>
            <a:r>
              <a:rPr lang="ru-RU" dirty="0"/>
              <a:t> п.16-17 повторить.</a:t>
            </a:r>
          </a:p>
          <a:p>
            <a:r>
              <a:rPr lang="ru-RU" dirty="0"/>
              <a:t>Подготовить сообщения: Уильям Шекспир, Джованни Лоренцо Бернини, Питер Пауль Рубенс, </a:t>
            </a:r>
            <a:r>
              <a:rPr lang="ru-RU" dirty="0" err="1"/>
              <a:t>Ре́мбрандт</a:t>
            </a:r>
            <a:r>
              <a:rPr lang="ru-RU" dirty="0"/>
              <a:t>  </a:t>
            </a:r>
            <a:r>
              <a:rPr lang="ru-RU" dirty="0" err="1"/>
              <a:t>Харменс</a:t>
            </a:r>
            <a:r>
              <a:rPr lang="ru-RU" dirty="0"/>
              <a:t> </a:t>
            </a:r>
            <a:r>
              <a:rPr lang="ru-RU" dirty="0" err="1"/>
              <a:t>ван</a:t>
            </a:r>
            <a:r>
              <a:rPr lang="ru-RU" dirty="0"/>
              <a:t> </a:t>
            </a:r>
            <a:r>
              <a:rPr lang="ru-RU"/>
              <a:t>Рейн .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3428"/>
            <a:ext cx="1774825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4605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Альбрехт Дюрер (1471—1528)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Автопортрет был создан в 1500 году, незадолго до 29-летия художника. Дюрер с портрета смотрит прямо на зрителя, а рука сложена как будто для благословения. </a:t>
            </a:r>
          </a:p>
          <a:p>
            <a:r>
              <a:rPr lang="ru-RU" dirty="0"/>
              <a:t>Если учесть симметрию и темные тона, так во времена художника так рисовали Иисуса Христа.</a:t>
            </a: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168" y="1600201"/>
            <a:ext cx="326666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3031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Ганс Гольбейн Младший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иллюстрировал «Похвалу глупости» и ряд других произведений. </a:t>
            </a:r>
          </a:p>
          <a:p>
            <a:r>
              <a:rPr lang="ru-RU" dirty="0"/>
              <a:t>Став придворным живописцем Генриха VIII, он оставил множество изображений как самого монарха, так и его современников, в частности Т. Мора.</a:t>
            </a: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660" y="1600201"/>
            <a:ext cx="331168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2000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Иероним Босх (1450-1516)</a:t>
            </a:r>
            <a:br>
              <a:rPr lang="ru-RU" dirty="0"/>
            </a:br>
            <a:r>
              <a:rPr lang="ru-RU" dirty="0"/>
              <a:t>«Страшный суд</a:t>
            </a: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365" y="1600201"/>
            <a:ext cx="754327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2336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5 .Народный театр. 144-145 прочитать. Какие представления были популярны?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Карнавал</a:t>
            </a:r>
            <a:r>
              <a:rPr lang="ru-RU" dirty="0"/>
              <a:t> (от </a:t>
            </a:r>
            <a:r>
              <a:rPr lang="ru-RU" dirty="0" err="1"/>
              <a:t>лат.мясо</a:t>
            </a:r>
            <a:r>
              <a:rPr lang="ru-RU" dirty="0"/>
              <a:t>, прощай)-празднество перед Великим постом. </a:t>
            </a:r>
          </a:p>
          <a:p>
            <a:r>
              <a:rPr lang="ru-RU" dirty="0">
                <a:solidFill>
                  <a:srgbClr val="FF0000"/>
                </a:solidFill>
              </a:rPr>
              <a:t>Фарс</a:t>
            </a:r>
            <a:r>
              <a:rPr lang="ru-RU" dirty="0"/>
              <a:t> (от лат. начинять). Изначально так называли комические и сатирические вставки в представления на религиозные сюжеты.</a:t>
            </a:r>
          </a:p>
          <a:p>
            <a:r>
              <a:rPr lang="ru-RU" dirty="0">
                <a:solidFill>
                  <a:srgbClr val="FF0000"/>
                </a:solidFill>
              </a:rPr>
              <a:t>Комедия </a:t>
            </a:r>
            <a:r>
              <a:rPr lang="ru-RU" dirty="0" err="1">
                <a:solidFill>
                  <a:srgbClr val="FF0000"/>
                </a:solidFill>
              </a:rPr>
              <a:t>дель</a:t>
            </a:r>
            <a:r>
              <a:rPr lang="ru-RU" dirty="0">
                <a:solidFill>
                  <a:srgbClr val="FF0000"/>
                </a:solidFill>
              </a:rPr>
              <a:t> арте </a:t>
            </a:r>
            <a:r>
              <a:rPr lang="ru-RU" dirty="0"/>
              <a:t>(от </a:t>
            </a:r>
            <a:r>
              <a:rPr lang="ru-RU" dirty="0" err="1"/>
              <a:t>итал.профессия</a:t>
            </a:r>
            <a:r>
              <a:rPr lang="ru-RU" dirty="0"/>
              <a:t>), т. е. комедия, которую играли профессиональные труппы. </a:t>
            </a:r>
          </a:p>
        </p:txBody>
      </p:sp>
    </p:spTree>
    <p:extLst>
      <p:ext uri="{BB962C8B-B14F-4D97-AF65-F5344CB8AC3E}">
        <p14:creationId xmlns:p14="http://schemas.microsoft.com/office/powerpoint/2010/main" val="205631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196</Words>
  <Application>Microsoft Office PowerPoint</Application>
  <PresentationFormat>Широкоэкранный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Тема Office</vt:lpstr>
      <vt:lpstr>Культура эпохи Возрождения урок 2</vt:lpstr>
      <vt:lpstr>Альбрехт Дюрер (1471—1528)</vt:lpstr>
      <vt:lpstr>Ганс Гольбейн Младший</vt:lpstr>
      <vt:lpstr>Иероним Босх (1450-1516) «Страшный суд</vt:lpstr>
      <vt:lpstr>5 .Народный театр. 144-145 прочитать. Какие представления были популярны?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2025-09-06T18:31:09Z</dcterms:created>
  <dcterms:modified xsi:type="dcterms:W3CDTF">2025-09-06T18:32:55Z</dcterms:modified>
</cp:coreProperties>
</file>