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4605D6-C5A7-1EAC-84B7-F9D06071EB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C8589E5-93F9-A233-6BA8-A931D6EA18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55E9ED-7B68-61B8-4048-D45C6BAC1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2E0D9D-22C9-9DAE-2517-B8A06888C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9B14EE-6457-1EC0-15D6-F53109E2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56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814FB-A6DB-6BA0-D01D-86CF1B73C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4F3215-62B8-E2E2-A260-439668307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F22F2B-0CC4-7A19-A990-A21069C4F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C67807-27C8-0481-3B0A-EEA495F6E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2222B2-6E49-397C-1EF2-6D9343E7A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180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EF86F16-BD60-4F26-8992-4DCFF6CE3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90211D5-5834-5BBE-DCEB-79D0F6228F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D9EB29-6E90-BCB3-C0C2-E6FA7C0C6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FAF7EE-CD3E-335C-913D-12FF63752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33D9EE-5AE8-E492-48F7-8C8F7C250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1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2027EB-482A-B357-C7AB-A6C81E274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60B445-3922-D20F-BAA7-ABD4C0D88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82F965-9C6C-0C23-95D5-5DEC48C30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58A5DC-AE3C-0386-DA6B-F0A04D34D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2FEE91-1510-40D8-BC6F-F7537629F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04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273B50-58E1-5D32-CF8A-2A75553E4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AE0DD4-C04D-EAD9-35BE-9B3FE3A13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FD928B-EBC7-CD3A-507B-E5A966D35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A28C86-F4D4-2753-CE39-7459FC156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E1965A-A2E3-7CB6-8639-062C66A5E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705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4F603-B4AE-5745-DBF8-D93B9DC37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9C1206-0B47-16F1-6891-34CE67D0E7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3883B37-413E-119C-9C0D-38564809E6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8DDE1E-EC10-194A-5646-6C75BC083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06EC9A-4B5E-D693-5BEA-F24B66DC5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716D17-375A-9206-DA8F-278F2DEA5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69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E7D02C-0F55-FEFA-ECA1-02723DB16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ABBD3BD-7EDA-F40C-778A-FF9FD32C75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5C6267D-446A-BB73-BDF4-FA787215EC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AED5EFF-AD37-583A-44CF-DD11C2FBDF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637A8A0-C558-7DD7-457A-573CA949BD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86EE68C-DA97-84CA-0E6F-22DC0EE40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85A390A-50F6-4B0A-2E7F-69B5C7325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C7ED2BD-2F69-3C3B-F352-CB5DB282B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094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B3682-B8DE-7DA8-3C20-34FDA0062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2723C8C-1F9B-8675-8464-F565F0B6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68E93C0-F45E-AFF1-7862-904B1EA14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692BCE-47FC-CD3E-5478-A17E38491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06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A814868-E9D4-8888-10CC-86637A125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F441B84-67AA-6121-473B-D6EEBC450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2E7408-1114-D5A9-D5D4-29B7C7DE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2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894B7-F244-AD4D-E1E7-871001C6D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0ABFA3-CB77-B4EF-84AD-1CF8C5677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3F0A1C-FF22-0B96-D23C-695D67AD8D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097A9CB-C6AE-DAFD-5779-21C7D0845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539AA9-14D7-BC43-DDD3-3D9FCA1F0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D42420-7580-C7B4-FA8E-3CFBB3B56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5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C6371A-C18F-6EA6-30FA-01AC569AD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497DFF4-A4AD-3832-C582-F0337FCAB3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028F83-9EA9-B2D9-5BA9-A062582551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B85390-D919-3F7D-4753-F1F6155CC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E61F80-9289-CF80-9629-FF07B12BA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23F8D2-DA18-0798-77CF-E9EED9F8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29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F65D83-C1D2-4C73-1695-DDC587E74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674B76-BEC1-5364-3F52-93BB59185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C8BCA8-6077-F15D-71A5-A4C02FAB8C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2EA322-A8B6-47A5-B4E4-0C53411BD6D3}" type="datetimeFigureOut">
              <a:rPr lang="ru-RU" smtClean="0"/>
              <a:t>12.10.2025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FEA4F0-6CF2-1D98-099B-BA9980033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BB6EEC-442B-2D6B-94D2-BC5BA152C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C7FA4E-AE80-40DE-8B0A-39FACDE2B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573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2FDE8-D0BE-6589-6523-96FCAFC6DD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Распад государства Русь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94F156B-8812-4593-4A64-C901576802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0" y="3602037"/>
            <a:ext cx="6096000" cy="3054401"/>
          </a:xfrm>
        </p:spPr>
        <p:txBody>
          <a:bodyPr/>
          <a:lstStyle/>
          <a:p>
            <a:r>
              <a:rPr lang="ru-RU" dirty="0"/>
              <a:t>§ 13 прочитать,  стр.70 работаем с источником: письменно ответить на вопросы к источнику. Сообщение: Юрий Долгорукий • Андрей Боголюбский • Всеволод Большое Гнездо.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247BE4-C388-E192-7842-F8079E5D0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07" y="3723987"/>
            <a:ext cx="2133785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98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C8830-0507-CB33-F246-17B6BF896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C3B2ED-A901-7807-A9F3-35BCC0950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.Причины и  особенности раздробленности.</a:t>
            </a:r>
          </a:p>
          <a:p>
            <a:r>
              <a:rPr lang="ru-RU" dirty="0"/>
              <a:t>2 .Последствия раздробленности.</a:t>
            </a:r>
          </a:p>
          <a:p>
            <a:r>
              <a:rPr lang="ru-RU" dirty="0"/>
              <a:t>3. Наиболее влиятельные русские земли. </a:t>
            </a:r>
          </a:p>
        </p:txBody>
      </p:sp>
    </p:spTree>
    <p:extLst>
      <p:ext uri="{BB962C8B-B14F-4D97-AF65-F5344CB8AC3E}">
        <p14:creationId xmlns:p14="http://schemas.microsoft.com/office/powerpoint/2010/main" val="963383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202C1-9BC0-1F04-9480-B4111A879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931744" cy="1375185"/>
          </a:xfrm>
        </p:spPr>
        <p:txBody>
          <a:bodyPr>
            <a:normAutofit fontScale="90000"/>
          </a:bodyPr>
          <a:lstStyle/>
          <a:p>
            <a:r>
              <a:rPr lang="ru-RU" dirty="0"/>
              <a:t>поход на половцев  новгород-северского князя Игоря Святославича в  1185  г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0B9004-AB62-5B78-F662-0335B017B0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931744" cy="478165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Поход закончился тяжёлым поражением</a:t>
            </a:r>
            <a:r>
              <a:rPr lang="ru-RU" dirty="0"/>
              <a:t> русских князей 12 мая 1185 года.</a:t>
            </a:r>
          </a:p>
          <a:p>
            <a:r>
              <a:rPr lang="ru-RU" b="1" dirty="0"/>
              <a:t>Все руководители похода</a:t>
            </a:r>
            <a:r>
              <a:rPr lang="ru-RU" dirty="0"/>
              <a:t> попали в плен к половцам.</a:t>
            </a:r>
          </a:p>
          <a:p>
            <a:r>
              <a:rPr lang="ru-RU" b="1" dirty="0"/>
              <a:t>Поражение поставило под угрозу всю оборону Южной Руси</a:t>
            </a:r>
            <a:r>
              <a:rPr lang="ru-RU" dirty="0"/>
              <a:t>, особенно на левобережье Днепра.</a:t>
            </a:r>
          </a:p>
          <a:p>
            <a:r>
              <a:rPr lang="ru-RU" b="1" dirty="0"/>
              <a:t>Игорь, находясь в плену</a:t>
            </a:r>
            <a:r>
              <a:rPr lang="ru-RU" dirty="0"/>
              <a:t>, благодаря поручительству хана Кончака получил относительную свободу передвижения. Вероятно, осенью 1185 года из плена Игорь вскоре бежал, оставив там своего сына Владимира, который вернулся позже, женившись на дочери Кончака- Свободе.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0BAA3E1-57AB-5EEC-D188-1BC9E6159DD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769944" y="20943"/>
            <a:ext cx="4382728" cy="683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080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139</Words>
  <Application>Microsoft Office PowerPoint</Application>
  <PresentationFormat>Широкоэкранный</PresentationFormat>
  <Paragraphs>11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Тема Office</vt:lpstr>
      <vt:lpstr>Распад государства Русь</vt:lpstr>
      <vt:lpstr>План</vt:lpstr>
      <vt:lpstr>поход на половцев  новгород-северского князя Игоря Святославича в  1185  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2025-10-12T18:09:26Z</dcterms:created>
  <dcterms:modified xsi:type="dcterms:W3CDTF">2025-10-12T18:10:36Z</dcterms:modified>
</cp:coreProperties>
</file>