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2" r:id="rId3"/>
    <p:sldId id="263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EB12D3-7163-1564-0A18-BDF37595E4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66533E2-4DA6-4A24-8FD6-F44434CDB4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871D6C-CA4B-C5AE-1A79-D2C71D953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D3915-69B9-45FE-B9A8-C8206F88D2A9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C87B53-3F4E-8D54-6680-4771DF8D8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917AFD-50DD-CB52-BED3-73633BD4A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3FC4-2C87-4011-8127-1C75F977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603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728BD7-0C21-EA12-24D7-778C3CC99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32E9208-4133-2DF3-A540-A02D70441A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E1D55E-C222-01D6-3D9A-6F0F9CE9A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D3915-69B9-45FE-B9A8-C8206F88D2A9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78176C-6A36-3CDC-FA2B-613F9C6B1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DA594E-8FB9-FAE3-9314-65D10653F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3FC4-2C87-4011-8127-1C75F977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201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FF6E52F-7F14-993F-A66B-EE46655551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DBD1594-F23D-53B3-CDC2-2476FAFB8C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1B8C1C-4284-0352-3829-EB8A415B4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D3915-69B9-45FE-B9A8-C8206F88D2A9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12E1F5-E731-72BF-6041-9CE1D76C8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B6468A-D65B-E043-4F72-A4D11E6F6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3FC4-2C87-4011-8127-1C75F977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549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FBA570-605C-B29E-B24E-98960E4C9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EF209A-9964-487A-71BA-79D12530CF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551CF8-0EF7-0173-7270-2C18D7466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D3915-69B9-45FE-B9A8-C8206F88D2A9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E69963-ECD8-3F42-E075-EE42952F3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1DE1B6-2D05-44AC-0A49-44F96A803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3FC4-2C87-4011-8127-1C75F977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286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9F8B9C-55C6-0B52-033D-CEB668D49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4199D69-1DE5-D0B9-DC72-F5594FB8C0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A0E84B-9F75-93DF-2FDB-DCA200B4C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D3915-69B9-45FE-B9A8-C8206F88D2A9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A27487-33FF-64E3-B489-B6CEE2D96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19F564-7178-7C58-A8FF-98E9E4DD8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3FC4-2C87-4011-8127-1C75F977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251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C1A81D-F458-A454-019D-B891875FE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EE01B9-93F1-38F0-C100-FB3331F323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0CA464D-6178-F3CA-1244-FC8102AB3B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DFC1140-53DE-FCA4-BEF8-FCBD5D03E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D3915-69B9-45FE-B9A8-C8206F88D2A9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784F829-0A7E-115F-AD2F-ED98C09B9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0B2D7A6-C459-2763-FEB3-4A7E6C782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3FC4-2C87-4011-8127-1C75F977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754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EF8322-2CA7-565F-374C-0A14C8923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6B8F9F3-09E1-727D-D3B9-1768808051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FE31C6D-CFAA-A02C-E602-C5B8DAC190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9E51047-EA84-25D2-236E-8A6F3371E0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5AC3D31-4018-8C28-6911-60A715C513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FD7C8F4-EA20-4878-3D17-54A77FB2E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D3915-69B9-45FE-B9A8-C8206F88D2A9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3F64165-2674-167C-A0A2-E39B8069A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4EFDB19-19FC-1260-893C-61257A9AE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3FC4-2C87-4011-8127-1C75F977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804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275262-CFBC-C2C9-437D-919882F30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DEFC86E-1925-639E-2FBA-2888F3657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D3915-69B9-45FE-B9A8-C8206F88D2A9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B65EFE0-D7CC-3A8F-AB95-879B81899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0547B6F-888F-6827-5151-3CF962A83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3FC4-2C87-4011-8127-1C75F977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650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F00AB52-A655-64C9-F0A4-41A704128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D3915-69B9-45FE-B9A8-C8206F88D2A9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D547ADB-32A8-B997-E90B-0E91F4298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71605F2-901B-196C-1040-C3B02ECE8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3FC4-2C87-4011-8127-1C75F977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715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DC9768-6308-2121-4A83-4ECD7C3C0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8C794F-49E2-D72B-582F-5812CD716A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C7D2E9D-EEE0-C80B-DF5F-AA0F2FA387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077A772-7843-1B2F-9B11-4DC58C9F6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D3915-69B9-45FE-B9A8-C8206F88D2A9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63ACCF0-45FA-8810-4827-AD370207E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312B775-C743-4739-B0BF-FA3281BEF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3FC4-2C87-4011-8127-1C75F977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051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2287A0-73A0-1D05-ABD8-47D47731B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3547B3A-33E6-A224-4FEF-132DC136F1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76D6D7B-4EA0-C4EB-ED2E-8DD2FA64B3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0AB5C41-23C3-DF06-75CC-B42A501C6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D3915-69B9-45FE-B9A8-C8206F88D2A9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719DAE2-7288-559D-02C0-BDBE5682E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D030C0B-130B-D628-050E-4CC12045E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3FC4-2C87-4011-8127-1C75F977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025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E54962-FE5A-3CEA-2435-B0D1D0932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807EE3-7BC9-DE22-91B2-481BF18862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92258F-1639-905B-26DA-A6B2FA0725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9D3915-69B9-45FE-B9A8-C8206F88D2A9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36D17C-398F-0C1D-7634-CBBCC822E3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6CD312-D0BB-815A-1049-D8F389F1E9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913FC4-2C87-4011-8127-1C75F977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799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3900E0-52AE-AF2B-09F9-A52EF7E6A6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Реформация и Контрреформация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217559F-CC54-7F2F-27F5-2DBE70937F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/>
              <a:t>Д.з</a:t>
            </a:r>
            <a:r>
              <a:rPr lang="ru-RU" dirty="0"/>
              <a:t>. п 6 прочитать. Стр.70 Работаем с ИСТОЧНИКОМ </a:t>
            </a:r>
          </a:p>
          <a:p>
            <a:r>
              <a:rPr lang="ru-RU" dirty="0"/>
              <a:t>Прочитайте высказывания Мартина Лютера и Томаса Мюнцера, ответьте на вопросы и выполните задания письменно.</a:t>
            </a:r>
          </a:p>
          <a:p>
            <a:r>
              <a:rPr lang="ru-RU" dirty="0"/>
              <a:t>Сообщение по желанию </a:t>
            </a:r>
            <a:r>
              <a:rPr lang="ru-RU"/>
              <a:t>Т.Мюнцер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FF1A593-1C6A-50C5-58AE-3BE980CE3A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44"/>
            <a:ext cx="2389839" cy="341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83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F86A97-BF7E-D2CC-E5CF-C4F2EED21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EC0B52-F3B8-4014-D021-4CF2F78079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Причины Реформации</a:t>
            </a:r>
          </a:p>
          <a:p>
            <a:r>
              <a:rPr lang="ru-RU" dirty="0"/>
              <a:t>2 .Учение Мартина Лютера</a:t>
            </a:r>
          </a:p>
          <a:p>
            <a:r>
              <a:rPr lang="ru-RU" dirty="0"/>
              <a:t>3. Новые направления в Реформации и судьбы лютеранства</a:t>
            </a:r>
          </a:p>
          <a:p>
            <a:r>
              <a:rPr lang="ru-RU" dirty="0"/>
              <a:t>4 .Кальвин и кальвинизм</a:t>
            </a:r>
          </a:p>
          <a:p>
            <a:r>
              <a:rPr lang="ru-RU" dirty="0"/>
              <a:t>5. Борьба за души верующих</a:t>
            </a:r>
          </a:p>
          <a:p>
            <a:r>
              <a:rPr lang="ru-RU" dirty="0"/>
              <a:t>6 .Новые горизонты миссионерства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6541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071B0A-695A-1721-BC60-05C2B353C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 .Кальвин и кальвинизм.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EA4269F-88ED-62B8-8A99-51CA374B60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4"/>
            <a:ext cx="8020666" cy="4889807"/>
          </a:xfrm>
        </p:spPr>
        <p:txBody>
          <a:bodyPr>
            <a:normAutofit fontScale="92500"/>
          </a:bodyPr>
          <a:lstStyle/>
          <a:p>
            <a:r>
              <a:rPr lang="ru-RU" dirty="0"/>
              <a:t>Жан Кальвин (1509—1564)</a:t>
            </a:r>
          </a:p>
          <a:p>
            <a:r>
              <a:rPr lang="ru-RU" dirty="0"/>
              <a:t> Бог заранее предопределил одних людей к  спасению души, а  других осудил на адские муки. Человек не может изменить выбор Бога, но судить о том, кто избран к спасению, а кто нет, позволяют праведность жизни и успех в делах.</a:t>
            </a:r>
          </a:p>
          <a:p>
            <a:r>
              <a:rPr lang="ru-RU" dirty="0"/>
              <a:t> Каждая община его последователей избирала своего главу  — пресвитера, который руководил прихожанами и  следил за нравственностью. </a:t>
            </a:r>
          </a:p>
          <a:p>
            <a:r>
              <a:rPr lang="ru-RU" dirty="0"/>
              <a:t>Французские кальвинисты-гугеноты, английские-пуритане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54DE382-532B-E9DB-A24A-4FBDF95E085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743817" y="1825625"/>
            <a:ext cx="298804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0636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</Words>
  <Application>Microsoft Office PowerPoint</Application>
  <PresentationFormat>Широкоэкранный</PresentationFormat>
  <Paragraphs>18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Тема Office</vt:lpstr>
      <vt:lpstr>Реформация и Контрреформация</vt:lpstr>
      <vt:lpstr>План</vt:lpstr>
      <vt:lpstr>4 .Кальвин и кальвинизм.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2025-08-22T18:00:24Z</dcterms:created>
  <dcterms:modified xsi:type="dcterms:W3CDTF">2025-08-22T18:01:18Z</dcterms:modified>
</cp:coreProperties>
</file>