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87" r:id="rId3"/>
    <p:sldId id="391" r:id="rId4"/>
    <p:sldId id="39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BED288-A36F-D3AB-5CDE-BD2BDFF3A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6EEC3A8-57CD-C0CB-20DD-F7AB04C89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66817B-785D-7B2C-8AF7-C3BE0E557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2FE824-AFFB-445B-FFD8-E259EA3E0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093E1D-F400-EE7D-A676-1BEEB8AA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74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B3783-F2E3-0945-80FA-088CA879D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9FECD4-B397-4256-C46F-D4262DC35B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3C3FAA-8AC2-2AF7-B392-A570C338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8333FA-65DC-A2AB-04C8-F78225841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E04756-18B5-184F-8214-EA2E11C6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79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9C3A5C9-FE97-0490-9031-30EED7075D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1AEB29-6B9C-5DCB-345C-4FA18413B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50CD9D-82EF-CCFA-A93E-B51FC092C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45E0DF-B0FA-3C81-87E9-D75CF5D4C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B4FEC3-AFA4-63FE-484F-8BD7DB8EF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2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9866B-9517-8669-B497-244492F95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B04697-9137-E50A-92AF-21A905B2E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37D852-9657-4AE8-2D8B-95FA95CB1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3582F4-F44D-06BD-49DA-8DC4EFC25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440509-2D56-F090-EB9B-B8CB55D15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8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33841B-D0C5-1936-D6D4-C886B3B0C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FF9CC6-53D7-008E-1972-D2F03E6FD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B90B77-B435-FB05-D799-C2E7996A6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BFB2F3-B99C-75F2-4931-C3DB93007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46C943-76C5-42EE-2DC2-8D49A1BF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2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D5481-7EBF-7DB8-0EC8-E0034186C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D089A0-9C65-0262-5CBA-0B1029E567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540D29-C062-9E48-349E-456A905F8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AABBB1-9A89-5BFC-55A2-89E74112F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C728C7-65B7-1D9F-54AC-64737F70A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60CFC8-2365-CD07-4F97-08354B1A1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61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6B4B3-C56A-E349-C72F-2AC38BDD2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B90276-A4AF-D254-A368-03A1291A2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3037F9-B70E-1041-5A91-774F2B2AB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6026DF-E9FE-CD60-D1B4-A6E85E2952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0A5401-DACD-1C3F-8C6D-23D6B0FF5F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D571CAC-BAFF-72C4-D63A-10A41C667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D4CD0AE-A3A0-4EBC-6BEB-F09D46D9F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08C04B3-957F-EC40-B607-6AC0010DE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67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74EB23-1A77-5DE8-D918-8A7E461A2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D9B5CC-DF07-BC0B-90DB-6C3C1B6E6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147B9D-A776-DA07-4C97-A2FF228B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8F03A74-5BE9-5645-33BE-C68907CD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50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5243A9D-4BE8-BF46-5F20-5AD7B247B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CCE498-1D8B-4BD0-BF41-A99EA6AE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993C11-70BB-DEAC-7CAE-1A29B80BA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41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80A43-CF77-3B2C-E687-4F65DFDEA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115080-3D3F-8146-BBE6-B40F273C3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51ED02-3A2D-CDBA-1E93-3BE8E93EB9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FE8973-50C4-54B9-20A6-01B3FCB51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068A9D-7DBB-D21D-9483-AAF73956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E76D21-ECCF-F612-5C91-0C6D055A1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0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AC89A3-625A-91A2-BE68-E690B4475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6AD5981-95D6-2138-73FF-994DB98AFE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97FAF1-454F-BE48-7CF1-EC5ED1E5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2AAD8E-E689-C10B-139C-514805FB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9C92F8-C81D-3354-6D95-8557D5D38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BDFFB4-A6EA-2115-EB41-1144869ED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21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A45DA-2391-3073-E809-25BDB38F0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E6F86D-4E4C-8BA8-3763-C4577F2AE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570E90-95AD-1166-1740-10B0E544F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ED3B88-3479-4199-8CD3-2E8F3B92CEAF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D974C4-E97F-481E-F764-878617D99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BA85F5-1382-1AE5-4A0A-90CD43FD5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5D1078-AF41-484B-B7E7-D06268C1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76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F6A74-A79E-0FC9-7D56-80E48A10EA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Русь при Владимире Мономахе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770EFE-89BE-7CBE-E202-A215B4CE01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4722" y="3602037"/>
            <a:ext cx="5083277" cy="3152723"/>
          </a:xfrm>
        </p:spPr>
        <p:txBody>
          <a:bodyPr/>
          <a:lstStyle/>
          <a:p>
            <a:r>
              <a:rPr lang="ru-RU" dirty="0"/>
              <a:t>§ 12  прочитать, стр.62 работаем с источником и отвечаем на вопросы к нему.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5DD3BF-7C49-B7D6-24F4-BA4E10951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07" y="3602037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2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B1E50F-3184-E650-E7CA-867E57A47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8FB09A-5BEE-BF53-3A24-2C77E0D51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Половецкие набеги 1068 и  1093  </a:t>
            </a:r>
            <a:r>
              <a:rPr lang="ru-RU" dirty="0" err="1"/>
              <a:t>гг</a:t>
            </a:r>
            <a:endParaRPr lang="ru-RU" dirty="0"/>
          </a:p>
          <a:p>
            <a:r>
              <a:rPr lang="ru-RU" dirty="0"/>
              <a:t>2. Перелом в  борьбе с половцами.</a:t>
            </a:r>
          </a:p>
          <a:p>
            <a:r>
              <a:rPr lang="ru-RU" dirty="0"/>
              <a:t>3. Киевское восстание 1113  г.</a:t>
            </a:r>
          </a:p>
          <a:p>
            <a:r>
              <a:rPr lang="ru-RU" dirty="0"/>
              <a:t>4. Последние годы политического единства Руси</a:t>
            </a:r>
          </a:p>
        </p:txBody>
      </p:sp>
    </p:spTree>
    <p:extLst>
      <p:ext uri="{BB962C8B-B14F-4D97-AF65-F5344CB8AC3E}">
        <p14:creationId xmlns:p14="http://schemas.microsoft.com/office/powerpoint/2010/main" val="931745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5C108-8383-4590-130E-66D62385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 .Перелом в  борьбе с половцами.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7292CA-C3C9-84EE-F8A5-2438E8E58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Стр. 58-59 выписать основные сражения с половцами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60FC6E-BF9C-4B89-9B73-7B426F49D2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6672056" cy="4352926"/>
          </a:xfrm>
        </p:spPr>
        <p:txBody>
          <a:bodyPr>
            <a:normAutofit fontScale="92500"/>
          </a:bodyPr>
          <a:lstStyle/>
          <a:p>
            <a:r>
              <a:rPr lang="ru-RU" dirty="0"/>
              <a:t>В 1095 г. половцы подошли к Переяславлю, требуя дани и были перебиты</a:t>
            </a:r>
          </a:p>
          <a:p>
            <a:r>
              <a:rPr lang="ru-RU" dirty="0"/>
              <a:t>В 1096  г. в  битве на Трубеже Владимир Мономах в  союзе с великим князем Святополком II разбили половцев.</a:t>
            </a:r>
          </a:p>
          <a:p>
            <a:r>
              <a:rPr lang="ru-RU" dirty="0"/>
              <a:t>1111 г.  «крестовый поход» на реке Сальнице, притоке Дона. Победа осталась за русскими. Ранее пала столица половцев Шарукань (находилась на месте современного Харькова).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20CD22E-EAD8-74E6-4ACC-5CD889DB07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13289" y="1681162"/>
            <a:ext cx="3342097" cy="13255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Владимир Всеволодович Мономах (1113-1125 гг.)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A707FAD-881A-18E1-9162-AA929919946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299176" y="3146323"/>
            <a:ext cx="4630800" cy="308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6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87B64-D202-F2DD-7F74-46AD584B8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Киевское восстание 1113  г.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DC39EE-67A8-4846-B0A5-983AB31F5D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Святополк  </a:t>
            </a:r>
            <a:r>
              <a:rPr lang="en-US" dirty="0"/>
              <a:t>II </a:t>
            </a:r>
            <a:endParaRPr lang="ru-RU" dirty="0"/>
          </a:p>
          <a:p>
            <a:r>
              <a:rPr lang="ru-RU" dirty="0"/>
              <a:t>Построил храм архангела Михаила, где впервые на Руси появились золотые купола, отчего и собор называли Михайловским Златоверхим. </a:t>
            </a:r>
          </a:p>
          <a:p>
            <a:r>
              <a:rPr lang="ru-RU" dirty="0"/>
              <a:t>Опекал Киево-Печерский монастырь. Инок этой обители Нестор по заказу Святополка стал составлять летопись «Повесть временных лет».</a:t>
            </a:r>
          </a:p>
          <a:p>
            <a:r>
              <a:rPr lang="ru-RU" dirty="0"/>
              <a:t>Поддерживал ростовщиков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24FBA83-BEE3-D42F-57D9-EBAD534A83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346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190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Русь при Владимире Мономахе</vt:lpstr>
      <vt:lpstr>План</vt:lpstr>
      <vt:lpstr>2 .Перелом в  борьбе с половцами.</vt:lpstr>
      <vt:lpstr>3. Киевское восстание 1113  г.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2025-10-11T13:30:23Z</dcterms:created>
  <dcterms:modified xsi:type="dcterms:W3CDTF">2025-10-11T13:31:34Z</dcterms:modified>
</cp:coreProperties>
</file>