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3" r:id="rId4"/>
    <p:sldId id="268" r:id="rId5"/>
    <p:sldId id="272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0A1F06-C9CD-B07A-4726-B866F70DD0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DF3EBF3-82E3-0C8F-E008-CADEB8B713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A770C4F-2CB1-3E87-59FD-60C5ACF7E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FCFCD-4616-474A-B3B4-41B921530EB8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6B1131F-EA8E-734D-8332-D1801121E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790D5A1-818C-60BE-64E5-F47749FD0D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028F5-EF9B-4728-8323-F8C0060AA3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5406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7045EC-E5E9-820C-E3E4-8C4823F15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0A8E942-9162-EBFE-1418-46EC6671DD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73D44BA-6508-AFAF-B6BF-9C8725520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FCFCD-4616-474A-B3B4-41B921530EB8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9F87CBA-D03B-5C0C-01E9-A3128DC81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6389C73-F32B-C087-2B77-5E978AC96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028F5-EF9B-4728-8323-F8C0060AA3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103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66D5D6F-1B6E-FB54-82EC-CC0BF00504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BDD31B4-568F-D30B-8362-5A6FB1FA51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8D069FC-57AB-4145-E635-39BA61BB6C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FCFCD-4616-474A-B3B4-41B921530EB8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53408D0-C465-69C0-C60D-08EAA5D806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3F9F4AF-F79F-BBD0-6225-66CBB797B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028F5-EF9B-4728-8323-F8C0060AA3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2302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0C97AB-CBFA-6BA1-F22E-B9B236A2EE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1587E9-F0CB-237F-79A4-504C15C10B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255D4CE-3E9E-2C6D-E6EB-70EA2F36A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FCFCD-4616-474A-B3B4-41B921530EB8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2B21576-A4F5-3920-19E4-403760D51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923DE5E-FF3F-B475-F915-D9E6A63D4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028F5-EF9B-4728-8323-F8C0060AA3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105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12E44D-AFD8-2197-BFB1-14B470AF0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3A7B280-EDE9-52F5-CB03-A011820D92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E849E07-DB4E-4BC7-64C9-52BF1C1CFD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FCFCD-4616-474A-B3B4-41B921530EB8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F00E76A-9A9E-3082-440D-56DA85D16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FF8E419-8353-82F7-1A5C-C882E002CA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028F5-EF9B-4728-8323-F8C0060AA3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7812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73944E-9076-69D6-2F04-66DBBE211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9531E66-58EB-CCBC-A860-1C843D0635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E0B9B0D-FECA-316C-0DFC-FE7181FC02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7BD0A9C-C2D6-EC05-0517-EA4C64254A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FCFCD-4616-474A-B3B4-41B921530EB8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6A39D84-77C6-8743-39B7-CAE11E58D5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1EFC8E3-4EA4-6D2E-CA23-659544A8C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028F5-EF9B-4728-8323-F8C0060AA3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580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354F33-8414-DF4D-8E84-1381EAC606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22E8AE9-9BF8-2AD4-30B7-A4A09A3E7C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F909AD8-D204-0375-3EB4-F90677339B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ADE4DF8-2B8D-B6D0-EC72-951599100E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2361DC3-0D92-6990-807F-52DEAB9E926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96864C5-C65F-EE58-0DE7-2A184EA6C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FCFCD-4616-474A-B3B4-41B921530EB8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7FE7692-EAC1-FB90-C85B-83AEE661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837EE43-0C93-D718-6158-73868D036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028F5-EF9B-4728-8323-F8C0060AA3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526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D1DB65-6CBF-A3E9-77B8-F25719857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E0259A4-3967-1CA7-9E13-A1E9E20CC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FCFCD-4616-474A-B3B4-41B921530EB8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4D3F086-72F9-1386-B9B5-C1C050B68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04203D0-DF02-1582-DBD7-D34294128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028F5-EF9B-4728-8323-F8C0060AA3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0674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6ED7B4F8-1BC7-B051-1520-EF2EDC45A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FCFCD-4616-474A-B3B4-41B921530EB8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09F0EE0-4413-6AA0-6AFE-4F772D97E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40EBD76-BAB0-0B9E-8346-6C8BF7A82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028F5-EF9B-4728-8323-F8C0060AA3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732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8968E0-01DA-E8FE-0631-0CB6E51AF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5404D18-8CD2-6CFD-5C68-E45F43552B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0244C4C-DC23-1AF9-79AB-499F7A2CC6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3EBAE33-23D0-ACE5-EAAE-E087CA70A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FCFCD-4616-474A-B3B4-41B921530EB8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F3500F0-ED7C-30A2-B3D5-790106E27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6A8CBB5-2CC4-F1ED-334E-C348B7D93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028F5-EF9B-4728-8323-F8C0060AA3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146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8DDCF5-C36C-661F-67B6-5096F5C26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3EA0318-8931-5666-9F05-7E759E1C9C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DB28D56-5F44-9842-415C-4B9C7AF0FA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94781E6-BC85-EDC4-EF46-3596C2735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FCFCD-4616-474A-B3B4-41B921530EB8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6964FCA-2E7C-8FBC-7E9E-CA0CE7050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231B648-5544-154F-5866-F167AA4EA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028F5-EF9B-4728-8323-F8C0060AA3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509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733091-C78C-07BE-1B74-00E0CE33A8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1CF8FDA-C94A-7030-13B0-EEFABA05A4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A0EF2E8-B71A-7BD9-C351-5ADC9FD7F0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66FCFCD-4616-474A-B3B4-41B921530EB8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534FB66-A78A-835C-AF0F-5056D6E173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B9E8CC5-351F-D821-C215-4FA66CFEFE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D4028F5-EF9B-4728-8323-F8C0060AA3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2070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51584" y="1700809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/>
              <a:t>Развитие культуры в XVI в.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87888" y="3861048"/>
            <a:ext cx="4208512" cy="2232248"/>
          </a:xfrm>
        </p:spPr>
        <p:txBody>
          <a:bodyPr>
            <a:normAutofit/>
          </a:bodyPr>
          <a:lstStyle/>
          <a:p>
            <a:r>
              <a:rPr lang="ru-RU" dirty="0"/>
              <a:t>§18 прочитать, стр.88 задание 3 выполнить </a:t>
            </a:r>
            <a:r>
              <a:rPr lang="ru-RU" dirty="0" err="1"/>
              <a:t>письменно.Сообщение:Феодосий</a:t>
            </a:r>
            <a:r>
              <a:rPr lang="ru-RU" dirty="0"/>
              <a:t> Косой • Андрей Чохов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601" y="3717033"/>
            <a:ext cx="1957387" cy="2573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6537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Особенности культурного развития в XVI в. </a:t>
            </a:r>
          </a:p>
          <a:p>
            <a:r>
              <a:rPr lang="ru-RU" dirty="0"/>
              <a:t>2. Архитектура в XVI в.</a:t>
            </a:r>
          </a:p>
          <a:p>
            <a:r>
              <a:rPr lang="ru-RU" dirty="0"/>
              <a:t> 3. Строительство крепостей. </a:t>
            </a:r>
          </a:p>
          <a:p>
            <a:r>
              <a:rPr lang="ru-RU" dirty="0"/>
              <a:t>4. Живопись. </a:t>
            </a:r>
          </a:p>
          <a:p>
            <a:r>
              <a:rPr lang="ru-RU" dirty="0"/>
              <a:t>5. Прикладное искусство. </a:t>
            </a:r>
          </a:p>
        </p:txBody>
      </p:sp>
    </p:spTree>
    <p:extLst>
      <p:ext uri="{BB962C8B-B14F-4D97-AF65-F5344CB8AC3E}">
        <p14:creationId xmlns:p14="http://schemas.microsoft.com/office/powerpoint/2010/main" val="1787312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2. Архитектура в XVI в. 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Собор Покрова Пресвятой Богородицы что на Рву (храм Василия Блаженного). Он построен в 1555—1561 гг. в честь взятия Казани</a:t>
            </a:r>
          </a:p>
          <a:p>
            <a:r>
              <a:rPr lang="ru-RU" dirty="0"/>
              <a:t>Шатровая архитектура</a:t>
            </a:r>
          </a:p>
          <a:p>
            <a:r>
              <a:rPr lang="ru-RU" dirty="0" err="1"/>
              <a:t>Авторы:Барма</a:t>
            </a:r>
            <a:r>
              <a:rPr lang="ru-RU" dirty="0"/>
              <a:t> и Постник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690" y="1600201"/>
            <a:ext cx="349162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2666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3. Строительство крепостей. 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/>
              <a:t>Фёдор Савельевич Конь</a:t>
            </a:r>
            <a:r>
              <a:rPr lang="ru-RU" dirty="0"/>
              <a:t> (настоящая фамилия и даты жизни достоверно не известны) — </a:t>
            </a:r>
            <a:r>
              <a:rPr lang="ru-RU" b="1" dirty="0"/>
              <a:t>русский архитектор второй половины XVI века</a:t>
            </a:r>
            <a:r>
              <a:rPr lang="ru-RU" dirty="0"/>
              <a:t>, «государев мастер» эпохи Бориса Годунова. </a:t>
            </a:r>
          </a:p>
          <a:p>
            <a:r>
              <a:rPr lang="ru-RU" dirty="0"/>
              <a:t>Конь прославился как строитель каменных стен и башен Белого города Москвы (1585–1593, снесены в XVIII веке) и городских стен Смоленска (1595–1602). Ему приписывается также строительство крепости Борисов Городок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4264" y="1600201"/>
            <a:ext cx="3394472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28879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4. Живопись.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032387" y="1743396"/>
            <a:ext cx="4989001" cy="1325564"/>
          </a:xfrm>
        </p:spPr>
        <p:txBody>
          <a:bodyPr>
            <a:normAutofit fontScale="92500"/>
          </a:bodyPr>
          <a:lstStyle/>
          <a:p>
            <a:r>
              <a:rPr lang="ru-RU" b="0" dirty="0"/>
              <a:t>Гринков Дионисий. «Воскресение – Сошествие во ад, с клеймами земной жизни Христа, праздниками и Древом </a:t>
            </a:r>
            <a:r>
              <a:rPr lang="ru-RU" b="0" dirty="0" err="1"/>
              <a:t>Иессеевым</a:t>
            </a:r>
            <a:r>
              <a:rPr lang="ru-RU" b="0" dirty="0"/>
              <a:t>», икона 1568 г.;</a:t>
            </a:r>
          </a:p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6240016" y="1535113"/>
            <a:ext cx="3970784" cy="1101799"/>
          </a:xfrm>
        </p:spPr>
        <p:txBody>
          <a:bodyPr>
            <a:normAutofit fontScale="92500"/>
          </a:bodyPr>
          <a:lstStyle/>
          <a:p>
            <a:r>
              <a:rPr lang="ru-RU" b="0" dirty="0" err="1"/>
              <a:t>Чирин</a:t>
            </a:r>
            <a:r>
              <a:rPr lang="ru-RU" b="0" dirty="0"/>
              <a:t> Прокопий. «Никита Воин», икона 1593 г.;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536" y="3284984"/>
            <a:ext cx="4040188" cy="323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2065" y="2636912"/>
            <a:ext cx="3022711" cy="3951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81273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200</Words>
  <Application>Microsoft Office PowerPoint</Application>
  <PresentationFormat>Широкоэкранный</PresentationFormat>
  <Paragraphs>18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Aptos</vt:lpstr>
      <vt:lpstr>Aptos Display</vt:lpstr>
      <vt:lpstr>Arial</vt:lpstr>
      <vt:lpstr>Тема Office</vt:lpstr>
      <vt:lpstr>Развитие культуры в XVI в.</vt:lpstr>
      <vt:lpstr>План</vt:lpstr>
      <vt:lpstr>2. Архитектура в XVI в. </vt:lpstr>
      <vt:lpstr>3. Строительство крепостей. </vt:lpstr>
      <vt:lpstr>4. Живопись.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1</cp:revision>
  <dcterms:created xsi:type="dcterms:W3CDTF">2025-10-10T14:29:00Z</dcterms:created>
  <dcterms:modified xsi:type="dcterms:W3CDTF">2025-10-10T14:30:24Z</dcterms:modified>
</cp:coreProperties>
</file>