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66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0C3A91-D0ED-CFDD-EFD8-02E5AD90E7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E89F30B-680C-B70B-C19E-21DCA45087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55A8C3-05C8-A32A-D5F2-A9DC7DB09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0B05-9A2C-442A-B249-385BA0253D52}" type="datetimeFigureOut">
              <a:rPr lang="ru-RU" smtClean="0"/>
              <a:t>28.09.2025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70D96B-CF90-DB63-479E-8C45B6922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7249D0-8F89-5386-C150-9C1413351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EB94E-4D7B-4BB5-9474-3FE1AE5DF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701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DA961D-4BD6-E5BD-E2B4-D365A2381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B35FE31-C069-F445-52D3-7088287FB8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2E2062-B37F-CD3B-F5C5-FC3A7098E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0B05-9A2C-442A-B249-385BA0253D52}" type="datetimeFigureOut">
              <a:rPr lang="ru-RU" smtClean="0"/>
              <a:t>28.09.2025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8046E4-BBF4-0EA6-6E4A-4FF67D8C3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BEC75B-B326-8E15-A17C-D084E9CFB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EB94E-4D7B-4BB5-9474-3FE1AE5DF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092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F1535EE-36F0-7D57-F3C4-AB88B06704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6F690A-9833-C132-82A5-2EE08B9BE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F4FCA5-5A85-B6E0-BD32-BD5E8C54E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0B05-9A2C-442A-B249-385BA0253D52}" type="datetimeFigureOut">
              <a:rPr lang="ru-RU" smtClean="0"/>
              <a:t>28.09.2025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CD526A-8385-C552-1BE0-385BE14C2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5C9A52-5945-ADBE-55A5-F169BCF82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EB94E-4D7B-4BB5-9474-3FE1AE5DF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15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448427-C732-B66B-7BB9-24A2C448E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D5DAC4-826C-2F91-939C-1C2D7700B4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DF72CB-903C-DB77-6CD0-C408C32B1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0B05-9A2C-442A-B249-385BA0253D52}" type="datetimeFigureOut">
              <a:rPr lang="ru-RU" smtClean="0"/>
              <a:t>28.09.2025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890018-680D-EF8C-5D54-17DC8FED1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C8E92C-5DD9-C405-4CC9-FC3E7E9A8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EB94E-4D7B-4BB5-9474-3FE1AE5DF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802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DA1D92-6E09-DB07-C7CB-72CE8731B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82DF77-8827-DBE5-0E1C-30AA6DA4C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C2554A-9278-162B-85F1-83E92E8C6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0B05-9A2C-442A-B249-385BA0253D52}" type="datetimeFigureOut">
              <a:rPr lang="ru-RU" smtClean="0"/>
              <a:t>28.09.2025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B80AB7-B20B-4D16-4AA8-0E73D63B3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DDA3CF-EC32-577C-E338-8A92F00CF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EB94E-4D7B-4BB5-9474-3FE1AE5DF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36EEBE-101F-FFDD-6667-765DD9AAE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D858D2-F2D5-A9B2-5452-5BA2C9A0A8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150726F-29F7-A37F-B1E2-570DBEE45F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1ACAFFC-A1AB-1C2C-BE9D-0ED220F17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0B05-9A2C-442A-B249-385BA0253D52}" type="datetimeFigureOut">
              <a:rPr lang="ru-RU" smtClean="0"/>
              <a:t>28.09.2025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2D1EB32-4B78-0A05-6242-B6FE7DFB4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FA69AE-D24D-1216-5CA7-E00A98153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EB94E-4D7B-4BB5-9474-3FE1AE5DF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965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B193DB-EFA3-A5C5-C679-F02245063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F32CC8-07B6-F735-3B02-048A6D5764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F1BAD37-1C5A-88F6-8BC1-57F972C6E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27F8B91-724F-9F91-B00B-31DEC98B78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FE5C6C7-1778-8D2C-7CD9-35F1A53DB3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5DF0EC4-68F8-A42B-CA70-AFFBE341D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0B05-9A2C-442A-B249-385BA0253D52}" type="datetimeFigureOut">
              <a:rPr lang="ru-RU" smtClean="0"/>
              <a:t>28.09.2025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E5869AF-FC4C-7AC8-A23F-02924914F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B6CA140-1DA6-ABBF-1C7F-F9A27646E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EB94E-4D7B-4BB5-9474-3FE1AE5DF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679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1C9A14-FDCF-D709-C891-5F7BDC552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D6A5878-9D27-9A63-958B-12BB8D641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0B05-9A2C-442A-B249-385BA0253D52}" type="datetimeFigureOut">
              <a:rPr lang="ru-RU" smtClean="0"/>
              <a:t>28.09.2025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BC22EF3-467F-B4D8-57BF-C31319904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290825C-7BEF-BC7F-3DA6-011910ABA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EB94E-4D7B-4BB5-9474-3FE1AE5DF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385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6D397C7-6C37-A941-A6AB-FCC0B1B7F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0B05-9A2C-442A-B249-385BA0253D52}" type="datetimeFigureOut">
              <a:rPr lang="ru-RU" smtClean="0"/>
              <a:t>28.09.2025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EC7F067-F83C-994F-6C87-8525FB334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03D5D1D-9FA5-2905-8D54-A02647F60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EB94E-4D7B-4BB5-9474-3FE1AE5DF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972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63BE25-4839-9BB1-57B0-EC0B7C605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92E6A2-44E1-BC5A-C227-7915137B3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E894575-30D1-B942-01AF-80731068A6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710153-1714-8CD4-0EC5-917682DB2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0B05-9A2C-442A-B249-385BA0253D52}" type="datetimeFigureOut">
              <a:rPr lang="ru-RU" smtClean="0"/>
              <a:t>28.09.2025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849F825-370A-6799-B006-574B202B0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F93D6BD-78E6-6F4C-A2DD-D8B43F8E8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EB94E-4D7B-4BB5-9474-3FE1AE5DF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900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68D744-85B1-3FC5-DA0C-D71F701BB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A870B4C-5BE6-9CB2-E4EC-90EB196D92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A4254B-2D18-2393-936F-CBEA390D88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FC439C6-9BB3-C841-F3F4-C15949936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0B05-9A2C-442A-B249-385BA0253D52}" type="datetimeFigureOut">
              <a:rPr lang="ru-RU" smtClean="0"/>
              <a:t>28.09.2025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15A9A7B-AF95-28D9-59B1-A32470F3F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AB55BE2-4C1A-A7BA-63D9-1069B5497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EB94E-4D7B-4BB5-9474-3FE1AE5DF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714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4324AE-22F8-4492-ED10-E3BE2D20F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93F8B0-1A5A-4A93-B443-4EB4ACBC61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F8BB03-BD78-07EC-9547-98BFEEB5B0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5A0B05-9A2C-442A-B249-385BA0253D52}" type="datetimeFigureOut">
              <a:rPr lang="ru-RU" smtClean="0"/>
              <a:t>28.09.2025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4ED03F-3D5A-D066-E9DA-56805C1521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5F1F2B-C0C3-54E9-5E56-6A59EC1C66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9EB94E-4D7B-4BB5-9474-3FE1AE5DF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976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Русь при Игоре, Ольге, Святославе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83832" y="3886200"/>
            <a:ext cx="4712568" cy="2207096"/>
          </a:xfrm>
        </p:spPr>
        <p:txBody>
          <a:bodyPr/>
          <a:lstStyle/>
          <a:p>
            <a:r>
              <a:rPr lang="ru-RU" dirty="0"/>
              <a:t>§ 5–6 прочитать, стр.34 поработать с источником и письменно ответить на вопросы.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ACDBB9D-27EB-84CD-3D48-2366846EE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3" y="3717032"/>
            <a:ext cx="2133785" cy="281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442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Княжеская власть в Х в.</a:t>
            </a:r>
          </a:p>
          <a:p>
            <a:r>
              <a:rPr lang="ru-RU" dirty="0"/>
              <a:t>2. Роль внешней торговли на Руси. </a:t>
            </a:r>
          </a:p>
          <a:p>
            <a:r>
              <a:rPr lang="ru-RU" dirty="0"/>
              <a:t>3. Походы Игоря на греков. Восстание древлян.</a:t>
            </a:r>
          </a:p>
          <a:p>
            <a:r>
              <a:rPr lang="ru-RU" dirty="0"/>
              <a:t>4 .Правление Ольги.</a:t>
            </a:r>
          </a:p>
          <a:p>
            <a:r>
              <a:rPr lang="ru-RU" dirty="0"/>
              <a:t>5. Походы Святослава.</a:t>
            </a:r>
          </a:p>
        </p:txBody>
      </p:sp>
    </p:spTree>
    <p:extLst>
      <p:ext uri="{BB962C8B-B14F-4D97-AF65-F5344CB8AC3E}">
        <p14:creationId xmlns:p14="http://schemas.microsoft.com/office/powerpoint/2010/main" val="4071228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Княжеская власть в Х в.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Игорь(912—945 )</a:t>
            </a:r>
          </a:p>
          <a:p>
            <a:r>
              <a:rPr lang="ru-RU" dirty="0"/>
              <a:t>Дружина : старшая (бояре) и младшая (гриди)</a:t>
            </a:r>
          </a:p>
          <a:p>
            <a:r>
              <a:rPr lang="ru-RU" dirty="0"/>
              <a:t>Из числа старшей дружины князь назначал воевод (военачальников) и наместников. Старшим дружинникам князь жаловал сбор дани. Это была плата за службу.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3" y="1628801"/>
            <a:ext cx="333999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717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Правление Ольги.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в 955 г. в Константинополе Ольга приняла крещение, получив христианское имя Елена. Её крёстным отцом стал византийский император Константин Багрянородный.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24653"/>
            <a:ext cx="4038600" cy="3877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8453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138</Words>
  <Application>Microsoft Office PowerPoint</Application>
  <PresentationFormat>Широкоэкранный</PresentationFormat>
  <Paragraphs>14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Русь при Игоре, Ольге, Святославе</vt:lpstr>
      <vt:lpstr>План</vt:lpstr>
      <vt:lpstr>1. Княжеская власть в Х в.</vt:lpstr>
      <vt:lpstr>4. Правление Ольги.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2025-09-28T12:03:32Z</dcterms:created>
  <dcterms:modified xsi:type="dcterms:W3CDTF">2025-09-28T12:04:57Z</dcterms:modified>
</cp:coreProperties>
</file>