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301" r:id="rId3"/>
    <p:sldId id="303" r:id="rId4"/>
    <p:sldId id="331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E1B61C-9918-B652-3DEC-DFA4D93121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A4CE166-7A71-16B3-153D-DBF69AA731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C7FAC44-D1D9-A7F6-10F6-25C0BC490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85FF8-996B-4D6A-AA5F-734F2758318E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E534F0C-0389-15BE-155B-A43498D89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1FA854B-DB71-2F67-8E95-3ADD32267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7C2F0-4884-4146-A206-6617E6BEAC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2417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A309BF-8150-C246-469D-6D8C113494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49335F0-C57C-583C-36CF-DA06A5DA4D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9D18C55-DF6B-4EB1-FA6B-99C33B743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85FF8-996B-4D6A-AA5F-734F2758318E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7E2A96E-ACD7-0B11-5D9F-CAACB11895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181D2E4-4BB5-A17F-9A75-7CA58CAF58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7C2F0-4884-4146-A206-6617E6BEAC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513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106F99C-9E45-E07E-0CF1-16A02DC648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503F1EA-EE40-D1C9-B77A-0328F9940C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2264405-FB72-8457-52E6-24711E9FF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85FF8-996B-4D6A-AA5F-734F2758318E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1A9CAB4-6737-3204-20E1-E11688B181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718490D-B206-4210-3791-959EC691F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7C2F0-4884-4146-A206-6617E6BEAC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1809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28A569-535B-CE8A-D2F9-5D3D32235F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2BB28F2-18B7-6972-FCDC-E80B7DA0DB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EA9E5F9-86B7-0F64-12B4-5FF50194A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85FF8-996B-4D6A-AA5F-734F2758318E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6DBC573-5617-E4D8-776D-B545728BD4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4B078CA-8CD6-2232-4F00-830D77E72C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7C2F0-4884-4146-A206-6617E6BEAC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5460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B753CB-06E3-347F-C368-9A678636D9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E791835-E6B9-EA84-6E70-CCBCF42942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247A514-73A1-F8C6-33BC-48010A96F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85FF8-996B-4D6A-AA5F-734F2758318E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340E7F7-3D0F-06CA-A171-D5BFF764D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46D56C8-C476-A8D3-02A6-C21314639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7C2F0-4884-4146-A206-6617E6BEAC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4117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05D5C3-1E05-BF4F-2E8B-791CF354B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67ED810-72AC-46BD-B5E6-4867183818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EB5F985-C757-9DDD-56A8-02277029FA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FF47566-D055-811F-02A5-3FB648B3C2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85FF8-996B-4D6A-AA5F-734F2758318E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A75A66A-68CD-1CCD-A0D1-A4409AA0B6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F75339B-44DA-28DD-8B0E-8FC6AE85C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7C2F0-4884-4146-A206-6617E6BEAC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715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8E6D3B-3F9F-AD55-15B3-262D8A344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93718FA-A150-CEEA-8F47-37617CE783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5789913-EF97-45D5-C1C4-C4F55205A5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AD91A86-4C50-A6A1-D70B-FEFE89DE87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A9AF0A4-D312-64B7-8803-474DA26A0E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C4F6585-CF29-518F-77F5-784781657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85FF8-996B-4D6A-AA5F-734F2758318E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364F581-9009-9FF0-5104-C5BFCF370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02ED1CC-CBBC-CF2E-1852-6E926EA63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7C2F0-4884-4146-A206-6617E6BEAC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7580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4DADB2-E0EC-6B53-8AFA-79631D892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45F4918-DA12-4D79-1923-F1D751FBDB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85FF8-996B-4D6A-AA5F-734F2758318E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DAA6E4F-83FD-9B4C-C5DA-344711A7D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21140C4-8EBE-943E-6714-C679C1CC5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7C2F0-4884-4146-A206-6617E6BEAC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310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F471D9B-27B8-64A3-A1A4-5A264AE1C2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85FF8-996B-4D6A-AA5F-734F2758318E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4E154E0-720A-9E9D-BC41-0032EC6A87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E578289-908A-0BA1-2E86-0A37427CF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7C2F0-4884-4146-A206-6617E6BEAC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127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699832-7B47-4592-9CD0-51F09F4473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9894111-1BFF-72C5-FD1D-64BD04520B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F7C548E-14F5-171C-E0C3-9552ADB1F4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FDFB5AC-24DF-49E1-9463-D2A4BF323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85FF8-996B-4D6A-AA5F-734F2758318E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A42B24E-2F68-7377-03CE-1D146F86D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B2A6318-FBB3-9DA3-6833-7183546AC3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7C2F0-4884-4146-A206-6617E6BEAC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699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0ED8D8-8353-2FEB-D9FB-E6C1DD8B2F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1BBB4B4F-8755-783E-36E2-23F2EC6086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1BF0DFF-C62C-D44F-B7B2-7CD681CAF5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8E61823-67D2-F0BE-29EE-AD83DD81D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85FF8-996B-4D6A-AA5F-734F2758318E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C9FB8F4-708A-1287-6AC0-2D095EC1C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9662723-0204-3007-0649-4D18CCBEE7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7C2F0-4884-4146-A206-6617E6BEAC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646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AF2526-8E81-6A73-7D3A-662A06EA37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29B5A4B-A9BE-5565-27A3-7505B6E685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0FD0036-206E-213E-DFB3-369A1FA84C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A285FF8-996B-4D6A-AA5F-734F2758318E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475DB3-3A21-A8E2-3EC0-DD707985B4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CF7B5B1-E5F3-399A-F789-A0DD6F51BF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A87C2F0-4884-4146-A206-6617E6BEAC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8295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0115D0-3C5D-A0FB-3F4A-F549A66EF5D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Начало династии Рюриковичей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03AEFBE-5AAB-F133-3F12-E345645D86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52334" y="3509963"/>
            <a:ext cx="6115665" cy="1747837"/>
          </a:xfrm>
        </p:spPr>
        <p:txBody>
          <a:bodyPr/>
          <a:lstStyle/>
          <a:p>
            <a:r>
              <a:rPr lang="ru-RU" dirty="0"/>
              <a:t>§ 4 прочитать, стр.27 работаем с  источником : письменно ответить на вопросы. Сообщение по желанию : Игорь, Ольга, Святослав.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DD87B2A-2AAF-DBB8-F30B-504DF93C07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416" y="3341272"/>
            <a:ext cx="2133785" cy="281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687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2D7403CC-8C63-0A20-E5EE-4BCFA308F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</a:t>
            </a:r>
          </a:p>
        </p:txBody>
      </p:sp>
      <p:sp>
        <p:nvSpPr>
          <p:cNvPr id="8" name="Объект 7">
            <a:extLst>
              <a:ext uri="{FF2B5EF4-FFF2-40B4-BE49-F238E27FC236}">
                <a16:creationId xmlns:a16="http://schemas.microsoft.com/office/drawing/2014/main" id="{11C1B2BC-D865-E876-E096-AEC63302D2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1.Как образовалось государство Русь?</a:t>
            </a:r>
          </a:p>
          <a:p>
            <a:r>
              <a:rPr lang="ru-RU" sz="4000" dirty="0"/>
              <a:t>2 .Объединение двух центров  славян Олегом.</a:t>
            </a:r>
          </a:p>
          <a:p>
            <a:r>
              <a:rPr lang="ru-RU" sz="4000" dirty="0"/>
              <a:t>3. Как Олег управлял государством.</a:t>
            </a:r>
          </a:p>
          <a:p>
            <a:r>
              <a:rPr lang="ru-RU" sz="4000" dirty="0"/>
              <a:t>4. Поход Олега на Царьград.</a:t>
            </a:r>
          </a:p>
        </p:txBody>
      </p:sp>
    </p:spTree>
    <p:extLst>
      <p:ext uri="{BB962C8B-B14F-4D97-AF65-F5344CB8AC3E}">
        <p14:creationId xmlns:p14="http://schemas.microsoft.com/office/powerpoint/2010/main" val="1500600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CF21BD-7785-9CB3-7233-BDE56EA4C1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1. Начало русской государственности.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CA77CC9-BAAB-2015-1A52-FA5AAB8369A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Стр.23 прочитать</a:t>
            </a:r>
          </a:p>
          <a:p>
            <a:r>
              <a:rPr lang="ru-RU" dirty="0"/>
              <a:t>Какие города были на Руси?</a:t>
            </a:r>
          </a:p>
          <a:p>
            <a:r>
              <a:rPr lang="ru-RU" dirty="0"/>
              <a:t> Днепре у полян был Киев.</a:t>
            </a:r>
          </a:p>
          <a:p>
            <a:r>
              <a:rPr lang="ru-RU" dirty="0"/>
              <a:t> В земле ильменских словен важную роль играла Ладога. Известны и другие города восточных славян: Изборск, Смоленск и Полоцк у кривичей, </a:t>
            </a:r>
            <a:r>
              <a:rPr lang="ru-RU" dirty="0" err="1"/>
              <a:t>Любеч</a:t>
            </a:r>
            <a:r>
              <a:rPr lang="ru-RU" dirty="0"/>
              <a:t> и  Чернигов  у  северян, </a:t>
            </a:r>
            <a:r>
              <a:rPr lang="ru-RU" dirty="0" err="1"/>
              <a:t>Искоростень</a:t>
            </a:r>
            <a:r>
              <a:rPr lang="ru-RU" dirty="0"/>
              <a:t> у  древлян, </a:t>
            </a:r>
            <a:r>
              <a:rPr lang="ru-RU" dirty="0" err="1"/>
              <a:t>Ростов</a:t>
            </a:r>
            <a:r>
              <a:rPr lang="ru-RU" dirty="0"/>
              <a:t> в земле мери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50821AA-83C6-5C2F-646C-D60E1BCD05A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72200" y="1850508"/>
            <a:ext cx="5181600" cy="430157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64432F6-8469-3ED0-EF1E-2BA4BF53EF87}"/>
              </a:ext>
            </a:extLst>
          </p:cNvPr>
          <p:cNvSpPr txBox="1"/>
          <p:nvPr/>
        </p:nvSpPr>
        <p:spPr>
          <a:xfrm>
            <a:off x="6430297" y="6152080"/>
            <a:ext cx="32151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Киев Золотые ворота </a:t>
            </a:r>
            <a:r>
              <a:rPr lang="en-US" dirty="0"/>
              <a:t>XI </a:t>
            </a:r>
            <a:r>
              <a:rPr lang="ru-RU" dirty="0"/>
              <a:t>век</a:t>
            </a:r>
          </a:p>
        </p:txBody>
      </p:sp>
    </p:spTree>
    <p:extLst>
      <p:ext uri="{BB962C8B-B14F-4D97-AF65-F5344CB8AC3E}">
        <p14:creationId xmlns:p14="http://schemas.microsoft.com/office/powerpoint/2010/main" val="15120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8A8AD5-6162-CDFC-2515-C506822653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Franklin Gothic Book" pitchFamily="34" charset="0"/>
              </a:rPr>
              <a:t>Олег Вещий(879-912 гг.)-</a:t>
            </a:r>
            <a:r>
              <a:rPr lang="ru-RU" dirty="0">
                <a:latin typeface="Franklin Gothic Book" pitchFamily="34" charset="0"/>
              </a:rPr>
              <a:t>дружинник Рюрика</a:t>
            </a:r>
            <a:br>
              <a:rPr lang="ru-RU" dirty="0">
                <a:latin typeface="Franklin Gothic Book" pitchFamily="34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35E5814-C734-0D24-AEB9-2F50E39B7A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3794" y="1347019"/>
            <a:ext cx="6351638" cy="5407742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buNone/>
            </a:pPr>
            <a:r>
              <a:rPr lang="ru-RU" dirty="0">
                <a:latin typeface="Franklin Gothic Book" pitchFamily="34" charset="0"/>
              </a:rPr>
              <a:t>882 г. –убил полянского кн. Дира и Аскольда, </a:t>
            </a:r>
            <a:r>
              <a:rPr lang="ru-RU" b="1" dirty="0">
                <a:latin typeface="Franklin Gothic Book" pitchFamily="34" charset="0"/>
              </a:rPr>
              <a:t>объединил Новгород и Киев под своей властью</a:t>
            </a:r>
          </a:p>
          <a:p>
            <a:pPr>
              <a:buNone/>
            </a:pPr>
            <a:r>
              <a:rPr lang="ru-RU" dirty="0">
                <a:latin typeface="Franklin Gothic Book" pitchFamily="34" charset="0"/>
              </a:rPr>
              <a:t>   </a:t>
            </a:r>
            <a:r>
              <a:rPr lang="ru-RU" dirty="0"/>
              <a:t>Земля полян была многолюднее и богаче северных территорий. Киев  лежал на середине пути «из варяг в  греки». Здесь могли перезимовать купцы, прибывшие из Скандинавии и Западной Европы, чтобы весной отплыть к византийским берегам.</a:t>
            </a:r>
          </a:p>
          <a:p>
            <a:pPr>
              <a:buNone/>
            </a:pPr>
            <a:r>
              <a:rPr lang="ru-RU" dirty="0">
                <a:latin typeface="Franklin Gothic Book" pitchFamily="34" charset="0"/>
              </a:rPr>
              <a:t>Покорил: древлян, северян, радимичей, дулебов, хорватов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0B98BD8F-D2E6-EB95-E836-49719B0C369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840793" y="1816987"/>
            <a:ext cx="5181600" cy="3405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00900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205</Words>
  <Application>Microsoft Office PowerPoint</Application>
  <PresentationFormat>Широкоэкранный</PresentationFormat>
  <Paragraphs>17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Franklin Gothic Book</vt:lpstr>
      <vt:lpstr>Тема Office</vt:lpstr>
      <vt:lpstr>Начало династии Рюриковичей</vt:lpstr>
      <vt:lpstr>План</vt:lpstr>
      <vt:lpstr>1. Начало русской государственности.</vt:lpstr>
      <vt:lpstr>Олег Вещий(879-912 гг.)-дружинник Рюрика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1</cp:revision>
  <dcterms:created xsi:type="dcterms:W3CDTF">2025-09-22T16:31:21Z</dcterms:created>
  <dcterms:modified xsi:type="dcterms:W3CDTF">2025-09-22T16:32:38Z</dcterms:modified>
</cp:coreProperties>
</file>