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6" r:id="rId4"/>
    <p:sldId id="27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98020-88F9-193C-603B-67315A01F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581001-3CFE-6138-5D04-5B533D9B0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B63F6F-492E-1C7E-F109-35A42FCA1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3AABB1-6E68-C9C3-897E-5C1F9687D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B8CE09-0856-8781-260D-01E18AB3F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750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7B2705-0458-94EB-CB0C-39F9B8B6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471E08-F123-152C-E337-15504795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57145E-A717-3A92-E0D0-4722AF3C4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51129C-0BAC-74D1-83AE-D3EDD5AE3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B4CC2C-3FCB-21C1-D977-72D2DEAC6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7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DFD4018-6AE2-DD5F-3D63-C1A27F1A54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6558AF-E245-94DD-039B-C2C18EEED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553EA-3F54-A591-9603-A22B7BAC0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B4E034-FF97-BACD-E743-B069746C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B0E671-3698-455E-E135-C82E401C0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7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AF825-F130-0F93-28CE-B38933819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D8ABE2-F058-448D-8626-2B751CC61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5D3426-77B3-8B2C-64DF-FFE901D34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91658B-C1A4-A9FB-7839-12313E1AD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65B4F-BC43-2D22-832C-8EB2383A5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6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6487E-6EA2-B7E4-56FA-FB08D5BA0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814E73-4F91-4928-9CDC-234AA33E8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9D378A-CFF1-3816-4DAD-385A10A8D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A4D216-33FF-39F5-EC8E-627B868B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3D02FB-22AE-4779-ECA1-150F8D0C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6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351F8-B9FC-5785-9A66-92C9384B1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A79261-C69D-1A50-83FA-1FF89C5361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D5F4E3-BCD8-8E58-1AAD-FEBE82AE2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A2AE4E-26EA-DC09-C401-2E670939E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A3C9A1-01DC-06B2-8980-F34C832B2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FE1A51-CB3B-96AF-2C23-B1A06BC6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6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404DE-1DF5-087A-0C42-701145849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21CE62-2508-CC96-895A-C7E2C4CF0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2A74B8-E81A-89B6-1788-F38AFC8DE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54FF1CC-4599-C2A0-97F6-F1792EABD6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5921A8-705B-70E4-F5E1-F5C1ECD07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BCFD999-CCD8-9268-8BB4-813E25983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9718C25-0F6B-0B10-5ED5-E440E8AE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12A5C13-9DD9-1AB0-A5A6-A61FE8C3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8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C8E73-B92B-69DD-6D35-A288FCCE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787934-5AEA-7737-475F-FCABA6DEE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4918E9-B978-5102-D562-1EF5086F0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D8A9D5E-C433-0D46-45ED-A2C66B15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6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6C8F91-14AA-5C2C-CDE4-1BAF44317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EC97ADA-9D27-7FD6-84EA-4693B0EB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A3F1DD5-4AAD-19C1-7034-E962C53F7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121B1-B17B-9BEC-0132-3887E9C65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C91C34-0E97-B817-60F3-DFF3E5CFF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917B70-23E4-BE4D-8231-AF23D2057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010564-6121-7EBA-1C3A-817F18ED8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4E8DBB-740B-56FB-58CD-23145C12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C16241-82C3-089B-163B-335105893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38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BEBF2-C158-9D34-AB52-A4233EC1C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7B93B87-F554-3B9A-D6D6-FD7DCB4E3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B7D264-1500-F8DF-1767-8B76534B7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6D0403-B15A-28C8-EA3A-B80086B85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6B14DB-DB72-5894-71FA-8B7401755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EFB26A-64CB-F413-2B92-90D7196B0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10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A0C159-A5EE-88EA-91D9-BF5F9D0AB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938576-CEC9-F7EB-B920-9D4EC26F2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9201FD-0247-3464-9C4C-B3F14E058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CAF8D5-1526-4F75-B0EA-389A1ACEA254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FC88EB-8401-4963-0545-69B9DA677A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FC631B-D46B-FC4A-4CF2-C69952777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3D2B28-3042-4CCC-BC14-C257EF3AB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1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Научная революция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. п. 19 прочитать. Подготовиться к итоговому опросу</a:t>
            </a:r>
            <a:r>
              <a:rPr lang="ru-RU"/>
              <a:t>,  повторить п.4-19.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22379A-296A-2C16-5AE2-6AC43EA60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116632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64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.Мир познаваем разумом.</a:t>
            </a:r>
          </a:p>
          <a:p>
            <a:r>
              <a:rPr lang="ru-RU" dirty="0"/>
              <a:t>2. Открытия, приносящие пользу.</a:t>
            </a:r>
          </a:p>
          <a:p>
            <a:r>
              <a:rPr lang="ru-RU" dirty="0"/>
              <a:t>3. Остановить </a:t>
            </a:r>
            <a:r>
              <a:rPr lang="en-US" dirty="0"/>
              <a:t>C</a:t>
            </a:r>
            <a:r>
              <a:rPr lang="ru-RU" dirty="0" err="1"/>
              <a:t>олнце</a:t>
            </a:r>
            <a:r>
              <a:rPr lang="ru-RU" dirty="0"/>
              <a:t>.</a:t>
            </a:r>
          </a:p>
          <a:p>
            <a:r>
              <a:rPr lang="ru-RU" dirty="0"/>
              <a:t>4. Новое видение мира.</a:t>
            </a:r>
          </a:p>
          <a:p>
            <a:r>
              <a:rPr lang="ru-RU" dirty="0"/>
              <a:t>5. Прогресс разума.</a:t>
            </a:r>
          </a:p>
          <a:p>
            <a:r>
              <a:rPr lang="ru-RU" dirty="0"/>
              <a:t>6 .Естественные права.</a:t>
            </a:r>
          </a:p>
        </p:txBody>
      </p:sp>
    </p:spTree>
    <p:extLst>
      <p:ext uri="{BB962C8B-B14F-4D97-AF65-F5344CB8AC3E}">
        <p14:creationId xmlns:p14="http://schemas.microsoft.com/office/powerpoint/2010/main" val="2693963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 .Открытия, приносящие пользу.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Часы стали снабжать минутными и секундными стрелками, что свидетельствовало об изменении отношения ко времени и самого ритма жизни</a:t>
            </a:r>
          </a:p>
          <a:p>
            <a:r>
              <a:rPr lang="ru-RU" dirty="0"/>
              <a:t> На базе линз для очков (XIII в.) и лупы (XVI в.) на рубеже XVI—XVII вв. был изобретён телескоп.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24116"/>
            <a:ext cx="4038600" cy="427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1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 .Естественные права.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Томас Гоббс (1588—1679).</a:t>
            </a:r>
          </a:p>
          <a:p>
            <a:r>
              <a:rPr lang="ru-RU" dirty="0"/>
              <a:t>«Левиафан» -главный труд</a:t>
            </a:r>
          </a:p>
          <a:p>
            <a:r>
              <a:rPr lang="ru-RU" b="1" dirty="0"/>
              <a:t>Обоснование теории общественного договора</a:t>
            </a:r>
            <a:r>
              <a:rPr lang="ru-RU" dirty="0"/>
              <a:t>. Государство возникает в результате договора между людьми, который положил конец естественному </a:t>
            </a:r>
            <a:r>
              <a:rPr lang="ru-RU" dirty="0" err="1"/>
              <a:t>догосударственному</a:t>
            </a:r>
            <a:r>
              <a:rPr lang="ru-RU" dirty="0"/>
              <a:t> состоянию «войны всех против всех».</a:t>
            </a:r>
          </a:p>
          <a:p>
            <a:r>
              <a:rPr lang="ru-RU" b="1" dirty="0"/>
              <a:t>Принцип изначального равенства людей</a:t>
            </a:r>
            <a:r>
              <a:rPr lang="ru-RU" dirty="0"/>
              <a:t>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1772817"/>
            <a:ext cx="4038600" cy="302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3143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156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Научная революция</vt:lpstr>
      <vt:lpstr>План</vt:lpstr>
      <vt:lpstr>2 .Открытия, приносящие пользу.</vt:lpstr>
      <vt:lpstr>6 .Естественные права.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2025-09-08T14:11:16Z</dcterms:created>
  <dcterms:modified xsi:type="dcterms:W3CDTF">2025-09-08T14:12:30Z</dcterms:modified>
</cp:coreProperties>
</file>