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7" r:id="rId4"/>
    <p:sldId id="259" r:id="rId5"/>
    <p:sldId id="261" r:id="rId6"/>
    <p:sldId id="264" r:id="rId7"/>
    <p:sldId id="265" r:id="rId8"/>
    <p:sldId id="267" r:id="rId9"/>
    <p:sldId id="270" r:id="rId10"/>
    <p:sldId id="272" r:id="rId11"/>
    <p:sldId id="260" r:id="rId12"/>
    <p:sldId id="262" r:id="rId13"/>
    <p:sldId id="263" r:id="rId14"/>
    <p:sldId id="266" r:id="rId15"/>
    <p:sldId id="269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0ADCB0-01B0-44EE-8611-F99024C9BBF8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5F3696-66CE-40FF-9053-28C1960FD3B7}">
      <dgm:prSet phldrT="[Текст]"/>
      <dgm:spPr/>
      <dgm:t>
        <a:bodyPr/>
        <a:lstStyle/>
        <a:p>
          <a:r>
            <a:rPr lang="ru-RU" dirty="0" smtClean="0"/>
            <a:t>крестьяне</a:t>
          </a:r>
          <a:endParaRPr lang="ru-RU" dirty="0"/>
        </a:p>
      </dgm:t>
    </dgm:pt>
    <dgm:pt modelId="{34C33F3D-4949-45E0-9D4F-87F921AF4532}" type="parTrans" cxnId="{D0261AAD-76D9-4A72-9F45-8E8C016059C4}">
      <dgm:prSet/>
      <dgm:spPr/>
      <dgm:t>
        <a:bodyPr/>
        <a:lstStyle/>
        <a:p>
          <a:endParaRPr lang="ru-RU"/>
        </a:p>
      </dgm:t>
    </dgm:pt>
    <dgm:pt modelId="{A4B9B8D6-528F-4A18-B474-EA2935E6C968}" type="sibTrans" cxnId="{D0261AAD-76D9-4A72-9F45-8E8C016059C4}">
      <dgm:prSet/>
      <dgm:spPr/>
      <dgm:t>
        <a:bodyPr/>
        <a:lstStyle/>
        <a:p>
          <a:endParaRPr lang="ru-RU"/>
        </a:p>
      </dgm:t>
    </dgm:pt>
    <dgm:pt modelId="{648AE36A-5B2C-4044-B6C1-108D75AF4D1E}">
      <dgm:prSet phldrT="[Текст]"/>
      <dgm:spPr/>
      <dgm:t>
        <a:bodyPr/>
        <a:lstStyle/>
        <a:p>
          <a:r>
            <a:rPr lang="ru-RU" dirty="0" smtClean="0"/>
            <a:t>дворцовые</a:t>
          </a:r>
          <a:endParaRPr lang="ru-RU" dirty="0"/>
        </a:p>
      </dgm:t>
    </dgm:pt>
    <dgm:pt modelId="{5E4E5D8D-F377-4C2B-A95B-B02C084DFE6B}" type="parTrans" cxnId="{0AA071C6-AB72-4679-AAE1-80EA87258860}">
      <dgm:prSet/>
      <dgm:spPr/>
      <dgm:t>
        <a:bodyPr/>
        <a:lstStyle/>
        <a:p>
          <a:endParaRPr lang="ru-RU"/>
        </a:p>
      </dgm:t>
    </dgm:pt>
    <dgm:pt modelId="{74C79D95-BC47-47A7-81CA-8BB09AE3E773}" type="sibTrans" cxnId="{0AA071C6-AB72-4679-AAE1-80EA87258860}">
      <dgm:prSet/>
      <dgm:spPr/>
      <dgm:t>
        <a:bodyPr/>
        <a:lstStyle/>
        <a:p>
          <a:endParaRPr lang="ru-RU"/>
        </a:p>
      </dgm:t>
    </dgm:pt>
    <dgm:pt modelId="{EBBB4014-5574-414C-9275-D2423D43A2B6}">
      <dgm:prSet phldrT="[Текст]"/>
      <dgm:spPr/>
      <dgm:t>
        <a:bodyPr/>
        <a:lstStyle/>
        <a:p>
          <a:r>
            <a:rPr lang="ru-RU" dirty="0" smtClean="0"/>
            <a:t>монастырские</a:t>
          </a:r>
          <a:endParaRPr lang="ru-RU" dirty="0"/>
        </a:p>
      </dgm:t>
    </dgm:pt>
    <dgm:pt modelId="{6FB8CEED-A978-47F1-9F55-0F3ABFE3850B}" type="parTrans" cxnId="{459529DA-99E9-43FA-BEA4-6C47D36D97AE}">
      <dgm:prSet/>
      <dgm:spPr/>
      <dgm:t>
        <a:bodyPr/>
        <a:lstStyle/>
        <a:p>
          <a:endParaRPr lang="ru-RU"/>
        </a:p>
      </dgm:t>
    </dgm:pt>
    <dgm:pt modelId="{25EBFA57-5121-41AB-8592-0544B0A401A2}" type="sibTrans" cxnId="{459529DA-99E9-43FA-BEA4-6C47D36D97AE}">
      <dgm:prSet/>
      <dgm:spPr/>
      <dgm:t>
        <a:bodyPr/>
        <a:lstStyle/>
        <a:p>
          <a:endParaRPr lang="ru-RU"/>
        </a:p>
      </dgm:t>
    </dgm:pt>
    <dgm:pt modelId="{2EF7D9EB-4B26-473F-9080-D02BC365FBB4}">
      <dgm:prSet phldrT="[Текст]"/>
      <dgm:spPr/>
      <dgm:t>
        <a:bodyPr/>
        <a:lstStyle/>
        <a:p>
          <a:r>
            <a:rPr lang="ru-RU" dirty="0" smtClean="0"/>
            <a:t>частновладельческие</a:t>
          </a:r>
          <a:endParaRPr lang="ru-RU" dirty="0"/>
        </a:p>
      </dgm:t>
    </dgm:pt>
    <dgm:pt modelId="{E3D251EE-21AA-4ABA-9473-E0603815C7A9}" type="parTrans" cxnId="{86F0A660-286A-4024-9FF5-64F347EF82F9}">
      <dgm:prSet/>
      <dgm:spPr/>
      <dgm:t>
        <a:bodyPr/>
        <a:lstStyle/>
        <a:p>
          <a:endParaRPr lang="ru-RU"/>
        </a:p>
      </dgm:t>
    </dgm:pt>
    <dgm:pt modelId="{85994AB2-5C31-43B2-A17B-705FBB7BB56A}" type="sibTrans" cxnId="{86F0A660-286A-4024-9FF5-64F347EF82F9}">
      <dgm:prSet/>
      <dgm:spPr/>
      <dgm:t>
        <a:bodyPr/>
        <a:lstStyle/>
        <a:p>
          <a:endParaRPr lang="ru-RU"/>
        </a:p>
      </dgm:t>
    </dgm:pt>
    <dgm:pt modelId="{B3931CC8-3725-4FF0-BA0F-7C6A20F6DF84}">
      <dgm:prSet/>
      <dgm:spPr/>
      <dgm:t>
        <a:bodyPr/>
        <a:lstStyle/>
        <a:p>
          <a:r>
            <a:rPr lang="ru-RU" dirty="0" err="1" smtClean="0"/>
            <a:t>черносошеные</a:t>
          </a:r>
          <a:endParaRPr lang="ru-RU" dirty="0"/>
        </a:p>
      </dgm:t>
    </dgm:pt>
    <dgm:pt modelId="{0E04C877-C25D-4907-83DA-68CEFD8A3A1F}" type="parTrans" cxnId="{D6817892-0F9F-4F55-B133-B4E474DB03F7}">
      <dgm:prSet/>
      <dgm:spPr/>
      <dgm:t>
        <a:bodyPr/>
        <a:lstStyle/>
        <a:p>
          <a:endParaRPr lang="ru-RU"/>
        </a:p>
      </dgm:t>
    </dgm:pt>
    <dgm:pt modelId="{886BA601-E961-4F6D-BEF6-5588D91A6563}" type="sibTrans" cxnId="{D6817892-0F9F-4F55-B133-B4E474DB03F7}">
      <dgm:prSet/>
      <dgm:spPr/>
      <dgm:t>
        <a:bodyPr/>
        <a:lstStyle/>
        <a:p>
          <a:endParaRPr lang="ru-RU"/>
        </a:p>
      </dgm:t>
    </dgm:pt>
    <dgm:pt modelId="{BD0D2881-D3F2-4EB4-85E9-F0717557D1AD}" type="pres">
      <dgm:prSet presAssocID="{040ADCB0-01B0-44EE-8611-F99024C9BBF8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B78568F-74BC-4ACF-B504-2F2D8A8A6905}" type="pres">
      <dgm:prSet presAssocID="{1E5F3696-66CE-40FF-9053-28C1960FD3B7}" presName="hierRoot1" presStyleCnt="0">
        <dgm:presLayoutVars>
          <dgm:hierBranch val="init"/>
        </dgm:presLayoutVars>
      </dgm:prSet>
      <dgm:spPr/>
    </dgm:pt>
    <dgm:pt modelId="{700C6E17-6B5A-42EF-9BE9-A0A2ECA9D4D1}" type="pres">
      <dgm:prSet presAssocID="{1E5F3696-66CE-40FF-9053-28C1960FD3B7}" presName="rootComposite1" presStyleCnt="0"/>
      <dgm:spPr/>
    </dgm:pt>
    <dgm:pt modelId="{42A0CBB5-1709-40B2-B2C7-BB31C38EBFB0}" type="pres">
      <dgm:prSet presAssocID="{1E5F3696-66CE-40FF-9053-28C1960FD3B7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F1AEF1-3745-4673-BCF1-5295C695A2F4}" type="pres">
      <dgm:prSet presAssocID="{1E5F3696-66CE-40FF-9053-28C1960FD3B7}" presName="topArc1" presStyleLbl="parChTrans1D1" presStyleIdx="0" presStyleCnt="10"/>
      <dgm:spPr/>
    </dgm:pt>
    <dgm:pt modelId="{CC28C239-004E-4DC7-ABDA-F25DE946ECEC}" type="pres">
      <dgm:prSet presAssocID="{1E5F3696-66CE-40FF-9053-28C1960FD3B7}" presName="bottomArc1" presStyleLbl="parChTrans1D1" presStyleIdx="1" presStyleCnt="10"/>
      <dgm:spPr/>
    </dgm:pt>
    <dgm:pt modelId="{8AC98E4E-0F19-4A97-9D16-808F56080F89}" type="pres">
      <dgm:prSet presAssocID="{1E5F3696-66CE-40FF-9053-28C1960FD3B7}" presName="topConnNode1" presStyleLbl="node1" presStyleIdx="0" presStyleCnt="0"/>
      <dgm:spPr/>
      <dgm:t>
        <a:bodyPr/>
        <a:lstStyle/>
        <a:p>
          <a:endParaRPr lang="ru-RU"/>
        </a:p>
      </dgm:t>
    </dgm:pt>
    <dgm:pt modelId="{086BC958-F541-4302-ADE4-61AB6DDC2965}" type="pres">
      <dgm:prSet presAssocID="{1E5F3696-66CE-40FF-9053-28C1960FD3B7}" presName="hierChild2" presStyleCnt="0"/>
      <dgm:spPr/>
    </dgm:pt>
    <dgm:pt modelId="{9398C432-FA52-4F46-9D96-7A7111FE55B8}" type="pres">
      <dgm:prSet presAssocID="{5E4E5D8D-F377-4C2B-A95B-B02C084DFE6B}" presName="Name28" presStyleLbl="parChTrans1D2" presStyleIdx="0" presStyleCnt="4"/>
      <dgm:spPr/>
      <dgm:t>
        <a:bodyPr/>
        <a:lstStyle/>
        <a:p>
          <a:endParaRPr lang="ru-RU"/>
        </a:p>
      </dgm:t>
    </dgm:pt>
    <dgm:pt modelId="{F913B125-612D-4C33-A488-AF42B97BD20E}" type="pres">
      <dgm:prSet presAssocID="{648AE36A-5B2C-4044-B6C1-108D75AF4D1E}" presName="hierRoot2" presStyleCnt="0">
        <dgm:presLayoutVars>
          <dgm:hierBranch val="init"/>
        </dgm:presLayoutVars>
      </dgm:prSet>
      <dgm:spPr/>
    </dgm:pt>
    <dgm:pt modelId="{3A4590FD-13DC-4556-B7F9-4600E5D01F87}" type="pres">
      <dgm:prSet presAssocID="{648AE36A-5B2C-4044-B6C1-108D75AF4D1E}" presName="rootComposite2" presStyleCnt="0"/>
      <dgm:spPr/>
    </dgm:pt>
    <dgm:pt modelId="{979C2E7F-249E-4CC4-B4F6-EE1F7B617AC9}" type="pres">
      <dgm:prSet presAssocID="{648AE36A-5B2C-4044-B6C1-108D75AF4D1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BCE3E5-4A47-4888-A9E4-1127C37C51F5}" type="pres">
      <dgm:prSet presAssocID="{648AE36A-5B2C-4044-B6C1-108D75AF4D1E}" presName="topArc2" presStyleLbl="parChTrans1D1" presStyleIdx="2" presStyleCnt="10"/>
      <dgm:spPr/>
    </dgm:pt>
    <dgm:pt modelId="{0E004F16-09B9-49D7-B8EC-EBC22094CD78}" type="pres">
      <dgm:prSet presAssocID="{648AE36A-5B2C-4044-B6C1-108D75AF4D1E}" presName="bottomArc2" presStyleLbl="parChTrans1D1" presStyleIdx="3" presStyleCnt="10"/>
      <dgm:spPr/>
    </dgm:pt>
    <dgm:pt modelId="{3CF8C13C-7550-4858-910F-B782576BBB86}" type="pres">
      <dgm:prSet presAssocID="{648AE36A-5B2C-4044-B6C1-108D75AF4D1E}" presName="topConnNode2" presStyleLbl="node2" presStyleIdx="0" presStyleCnt="0"/>
      <dgm:spPr/>
      <dgm:t>
        <a:bodyPr/>
        <a:lstStyle/>
        <a:p>
          <a:endParaRPr lang="ru-RU"/>
        </a:p>
      </dgm:t>
    </dgm:pt>
    <dgm:pt modelId="{B6C7B3F5-EFF4-48E4-BEEC-14A344DF305F}" type="pres">
      <dgm:prSet presAssocID="{648AE36A-5B2C-4044-B6C1-108D75AF4D1E}" presName="hierChild4" presStyleCnt="0"/>
      <dgm:spPr/>
    </dgm:pt>
    <dgm:pt modelId="{5C6517E5-F712-4D8E-8357-1566A51A78EF}" type="pres">
      <dgm:prSet presAssocID="{648AE36A-5B2C-4044-B6C1-108D75AF4D1E}" presName="hierChild5" presStyleCnt="0"/>
      <dgm:spPr/>
    </dgm:pt>
    <dgm:pt modelId="{3C18D1B8-9036-4C35-803A-DDC6090F0DAC}" type="pres">
      <dgm:prSet presAssocID="{6FB8CEED-A978-47F1-9F55-0F3ABFE3850B}" presName="Name28" presStyleLbl="parChTrans1D2" presStyleIdx="1" presStyleCnt="4"/>
      <dgm:spPr/>
      <dgm:t>
        <a:bodyPr/>
        <a:lstStyle/>
        <a:p>
          <a:endParaRPr lang="ru-RU"/>
        </a:p>
      </dgm:t>
    </dgm:pt>
    <dgm:pt modelId="{7E223C53-3EA0-4BA3-8BCF-0A4360D171EE}" type="pres">
      <dgm:prSet presAssocID="{EBBB4014-5574-414C-9275-D2423D43A2B6}" presName="hierRoot2" presStyleCnt="0">
        <dgm:presLayoutVars>
          <dgm:hierBranch val="init"/>
        </dgm:presLayoutVars>
      </dgm:prSet>
      <dgm:spPr/>
    </dgm:pt>
    <dgm:pt modelId="{C6BFF4F4-C9A4-4304-AE82-5107FCC32A69}" type="pres">
      <dgm:prSet presAssocID="{EBBB4014-5574-414C-9275-D2423D43A2B6}" presName="rootComposite2" presStyleCnt="0"/>
      <dgm:spPr/>
    </dgm:pt>
    <dgm:pt modelId="{A6178C13-A64D-4329-B3DB-9368B9632D8E}" type="pres">
      <dgm:prSet presAssocID="{EBBB4014-5574-414C-9275-D2423D43A2B6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128515-3B34-45D7-8C3A-3D0D552E5382}" type="pres">
      <dgm:prSet presAssocID="{EBBB4014-5574-414C-9275-D2423D43A2B6}" presName="topArc2" presStyleLbl="parChTrans1D1" presStyleIdx="4" presStyleCnt="10"/>
      <dgm:spPr/>
    </dgm:pt>
    <dgm:pt modelId="{253ACC8A-AEE9-430C-98F7-EA6409B7019D}" type="pres">
      <dgm:prSet presAssocID="{EBBB4014-5574-414C-9275-D2423D43A2B6}" presName="bottomArc2" presStyleLbl="parChTrans1D1" presStyleIdx="5" presStyleCnt="10"/>
      <dgm:spPr/>
    </dgm:pt>
    <dgm:pt modelId="{5C7BA029-C9BB-42B2-A62F-63F5E463054B}" type="pres">
      <dgm:prSet presAssocID="{EBBB4014-5574-414C-9275-D2423D43A2B6}" presName="topConnNode2" presStyleLbl="node2" presStyleIdx="0" presStyleCnt="0"/>
      <dgm:spPr/>
      <dgm:t>
        <a:bodyPr/>
        <a:lstStyle/>
        <a:p>
          <a:endParaRPr lang="ru-RU"/>
        </a:p>
      </dgm:t>
    </dgm:pt>
    <dgm:pt modelId="{39BB5973-C673-4F84-AEF9-54CAF61837C1}" type="pres">
      <dgm:prSet presAssocID="{EBBB4014-5574-414C-9275-D2423D43A2B6}" presName="hierChild4" presStyleCnt="0"/>
      <dgm:spPr/>
    </dgm:pt>
    <dgm:pt modelId="{F4EDB98F-80CE-4D86-B383-17B6F04CB387}" type="pres">
      <dgm:prSet presAssocID="{EBBB4014-5574-414C-9275-D2423D43A2B6}" presName="hierChild5" presStyleCnt="0"/>
      <dgm:spPr/>
    </dgm:pt>
    <dgm:pt modelId="{C1CE4651-8ACB-4099-8D61-B85949784A59}" type="pres">
      <dgm:prSet presAssocID="{E3D251EE-21AA-4ABA-9473-E0603815C7A9}" presName="Name28" presStyleLbl="parChTrans1D2" presStyleIdx="2" presStyleCnt="4"/>
      <dgm:spPr/>
      <dgm:t>
        <a:bodyPr/>
        <a:lstStyle/>
        <a:p>
          <a:endParaRPr lang="ru-RU"/>
        </a:p>
      </dgm:t>
    </dgm:pt>
    <dgm:pt modelId="{16E73AA0-5E83-42EA-AE5A-25203C6D03F5}" type="pres">
      <dgm:prSet presAssocID="{2EF7D9EB-4B26-473F-9080-D02BC365FBB4}" presName="hierRoot2" presStyleCnt="0">
        <dgm:presLayoutVars>
          <dgm:hierBranch val="init"/>
        </dgm:presLayoutVars>
      </dgm:prSet>
      <dgm:spPr/>
    </dgm:pt>
    <dgm:pt modelId="{32199ADC-2A49-4041-9CCC-C58F13A2EBF9}" type="pres">
      <dgm:prSet presAssocID="{2EF7D9EB-4B26-473F-9080-D02BC365FBB4}" presName="rootComposite2" presStyleCnt="0"/>
      <dgm:spPr/>
    </dgm:pt>
    <dgm:pt modelId="{D3490650-5B02-4C1D-9B95-192CE824D499}" type="pres">
      <dgm:prSet presAssocID="{2EF7D9EB-4B26-473F-9080-D02BC365FBB4}" presName="rootText2" presStyleLbl="alignAcc1" presStyleIdx="0" presStyleCnt="0" custScaleX="129111" custScaleY="1322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9DD97E-42B7-4B5E-8A3A-8B5CBFF57FAC}" type="pres">
      <dgm:prSet presAssocID="{2EF7D9EB-4B26-473F-9080-D02BC365FBB4}" presName="topArc2" presStyleLbl="parChTrans1D1" presStyleIdx="6" presStyleCnt="10"/>
      <dgm:spPr/>
    </dgm:pt>
    <dgm:pt modelId="{634D9DE5-FB8B-498B-9F28-B30457FA069A}" type="pres">
      <dgm:prSet presAssocID="{2EF7D9EB-4B26-473F-9080-D02BC365FBB4}" presName="bottomArc2" presStyleLbl="parChTrans1D1" presStyleIdx="7" presStyleCnt="10"/>
      <dgm:spPr/>
    </dgm:pt>
    <dgm:pt modelId="{EE6CB5C8-BD65-4747-ACBB-C0F34A0C418D}" type="pres">
      <dgm:prSet presAssocID="{2EF7D9EB-4B26-473F-9080-D02BC365FBB4}" presName="topConnNode2" presStyleLbl="node2" presStyleIdx="0" presStyleCnt="0"/>
      <dgm:spPr/>
      <dgm:t>
        <a:bodyPr/>
        <a:lstStyle/>
        <a:p>
          <a:endParaRPr lang="ru-RU"/>
        </a:p>
      </dgm:t>
    </dgm:pt>
    <dgm:pt modelId="{E8A3B38F-DE04-4629-AF6E-4887714CABD3}" type="pres">
      <dgm:prSet presAssocID="{2EF7D9EB-4B26-473F-9080-D02BC365FBB4}" presName="hierChild4" presStyleCnt="0"/>
      <dgm:spPr/>
    </dgm:pt>
    <dgm:pt modelId="{FA2764B8-D6C7-48E6-B414-801EC702C1F7}" type="pres">
      <dgm:prSet presAssocID="{2EF7D9EB-4B26-473F-9080-D02BC365FBB4}" presName="hierChild5" presStyleCnt="0"/>
      <dgm:spPr/>
    </dgm:pt>
    <dgm:pt modelId="{02D1E78B-0178-43A7-947C-99700A7AFF5E}" type="pres">
      <dgm:prSet presAssocID="{0E04C877-C25D-4907-83DA-68CEFD8A3A1F}" presName="Name28" presStyleLbl="parChTrans1D2" presStyleIdx="3" presStyleCnt="4"/>
      <dgm:spPr/>
      <dgm:t>
        <a:bodyPr/>
        <a:lstStyle/>
        <a:p>
          <a:endParaRPr lang="ru-RU"/>
        </a:p>
      </dgm:t>
    </dgm:pt>
    <dgm:pt modelId="{2604D93D-CCA3-44C4-B034-93C97CCF2FCB}" type="pres">
      <dgm:prSet presAssocID="{B3931CC8-3725-4FF0-BA0F-7C6A20F6DF84}" presName="hierRoot2" presStyleCnt="0">
        <dgm:presLayoutVars>
          <dgm:hierBranch val="init"/>
        </dgm:presLayoutVars>
      </dgm:prSet>
      <dgm:spPr/>
    </dgm:pt>
    <dgm:pt modelId="{119293C9-195F-482D-9A3A-807A6F6324FE}" type="pres">
      <dgm:prSet presAssocID="{B3931CC8-3725-4FF0-BA0F-7C6A20F6DF84}" presName="rootComposite2" presStyleCnt="0"/>
      <dgm:spPr/>
    </dgm:pt>
    <dgm:pt modelId="{BC7AD55B-9E1E-4476-9C34-0226F00E4E9E}" type="pres">
      <dgm:prSet presAssocID="{B3931CC8-3725-4FF0-BA0F-7C6A20F6DF8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A89099-BCF9-440B-ABFD-E1E1B71FF58D}" type="pres">
      <dgm:prSet presAssocID="{B3931CC8-3725-4FF0-BA0F-7C6A20F6DF84}" presName="topArc2" presStyleLbl="parChTrans1D1" presStyleIdx="8" presStyleCnt="10"/>
      <dgm:spPr/>
    </dgm:pt>
    <dgm:pt modelId="{8383E55D-CBC1-414B-BEC7-01DB39566A0A}" type="pres">
      <dgm:prSet presAssocID="{B3931CC8-3725-4FF0-BA0F-7C6A20F6DF84}" presName="bottomArc2" presStyleLbl="parChTrans1D1" presStyleIdx="9" presStyleCnt="10"/>
      <dgm:spPr/>
    </dgm:pt>
    <dgm:pt modelId="{6DC37D72-F38D-46C1-B7A2-C8F9488470D8}" type="pres">
      <dgm:prSet presAssocID="{B3931CC8-3725-4FF0-BA0F-7C6A20F6DF84}" presName="topConnNode2" presStyleLbl="node2" presStyleIdx="0" presStyleCnt="0"/>
      <dgm:spPr/>
      <dgm:t>
        <a:bodyPr/>
        <a:lstStyle/>
        <a:p>
          <a:endParaRPr lang="ru-RU"/>
        </a:p>
      </dgm:t>
    </dgm:pt>
    <dgm:pt modelId="{8FB1A694-81B1-409B-B165-DF8F10289964}" type="pres">
      <dgm:prSet presAssocID="{B3931CC8-3725-4FF0-BA0F-7C6A20F6DF84}" presName="hierChild4" presStyleCnt="0"/>
      <dgm:spPr/>
    </dgm:pt>
    <dgm:pt modelId="{9D09E73A-B112-487D-AB21-848335F7C2D5}" type="pres">
      <dgm:prSet presAssocID="{B3931CC8-3725-4FF0-BA0F-7C6A20F6DF84}" presName="hierChild5" presStyleCnt="0"/>
      <dgm:spPr/>
    </dgm:pt>
    <dgm:pt modelId="{61F04864-2B42-4A00-9BE7-3B4C033DD97B}" type="pres">
      <dgm:prSet presAssocID="{1E5F3696-66CE-40FF-9053-28C1960FD3B7}" presName="hierChild3" presStyleCnt="0"/>
      <dgm:spPr/>
    </dgm:pt>
  </dgm:ptLst>
  <dgm:cxnLst>
    <dgm:cxn modelId="{E4CE358F-9259-49FB-B9D3-513CAE788B67}" type="presOf" srcId="{B3931CC8-3725-4FF0-BA0F-7C6A20F6DF84}" destId="{6DC37D72-F38D-46C1-B7A2-C8F9488470D8}" srcOrd="1" destOrd="0" presId="urn:microsoft.com/office/officeart/2008/layout/HalfCircleOrganizationChart"/>
    <dgm:cxn modelId="{37459598-8CC8-4C15-A3B0-7BB321DAF617}" type="presOf" srcId="{2EF7D9EB-4B26-473F-9080-D02BC365FBB4}" destId="{EE6CB5C8-BD65-4747-ACBB-C0F34A0C418D}" srcOrd="1" destOrd="0" presId="urn:microsoft.com/office/officeart/2008/layout/HalfCircleOrganizationChart"/>
    <dgm:cxn modelId="{0AA071C6-AB72-4679-AAE1-80EA87258860}" srcId="{1E5F3696-66CE-40FF-9053-28C1960FD3B7}" destId="{648AE36A-5B2C-4044-B6C1-108D75AF4D1E}" srcOrd="0" destOrd="0" parTransId="{5E4E5D8D-F377-4C2B-A95B-B02C084DFE6B}" sibTransId="{74C79D95-BC47-47A7-81CA-8BB09AE3E773}"/>
    <dgm:cxn modelId="{B13D5736-971F-498E-9653-64AEB6B711EE}" type="presOf" srcId="{0E04C877-C25D-4907-83DA-68CEFD8A3A1F}" destId="{02D1E78B-0178-43A7-947C-99700A7AFF5E}" srcOrd="0" destOrd="0" presId="urn:microsoft.com/office/officeart/2008/layout/HalfCircleOrganizationChart"/>
    <dgm:cxn modelId="{D1B22BBE-B36C-4BD7-960A-B7E116416309}" type="presOf" srcId="{1E5F3696-66CE-40FF-9053-28C1960FD3B7}" destId="{8AC98E4E-0F19-4A97-9D16-808F56080F89}" srcOrd="1" destOrd="0" presId="urn:microsoft.com/office/officeart/2008/layout/HalfCircleOrganizationChart"/>
    <dgm:cxn modelId="{3D9CC926-C01D-49D0-9A28-6E049D1AF4CB}" type="presOf" srcId="{040ADCB0-01B0-44EE-8611-F99024C9BBF8}" destId="{BD0D2881-D3F2-4EB4-85E9-F0717557D1AD}" srcOrd="0" destOrd="0" presId="urn:microsoft.com/office/officeart/2008/layout/HalfCircleOrganizationChart"/>
    <dgm:cxn modelId="{D6817892-0F9F-4F55-B133-B4E474DB03F7}" srcId="{1E5F3696-66CE-40FF-9053-28C1960FD3B7}" destId="{B3931CC8-3725-4FF0-BA0F-7C6A20F6DF84}" srcOrd="3" destOrd="0" parTransId="{0E04C877-C25D-4907-83DA-68CEFD8A3A1F}" sibTransId="{886BA601-E961-4F6D-BEF6-5588D91A6563}"/>
    <dgm:cxn modelId="{C8846D00-938B-41B3-A100-D009D41D7147}" type="presOf" srcId="{EBBB4014-5574-414C-9275-D2423D43A2B6}" destId="{A6178C13-A64D-4329-B3DB-9368B9632D8E}" srcOrd="0" destOrd="0" presId="urn:microsoft.com/office/officeart/2008/layout/HalfCircleOrganizationChart"/>
    <dgm:cxn modelId="{DBBAE12C-2C9F-4189-BEDE-B25EC6D4DBB9}" type="presOf" srcId="{648AE36A-5B2C-4044-B6C1-108D75AF4D1E}" destId="{979C2E7F-249E-4CC4-B4F6-EE1F7B617AC9}" srcOrd="0" destOrd="0" presId="urn:microsoft.com/office/officeart/2008/layout/HalfCircleOrganizationChart"/>
    <dgm:cxn modelId="{4ECDC36A-51A1-4C37-891A-F3D5F3409309}" type="presOf" srcId="{6FB8CEED-A978-47F1-9F55-0F3ABFE3850B}" destId="{3C18D1B8-9036-4C35-803A-DDC6090F0DAC}" srcOrd="0" destOrd="0" presId="urn:microsoft.com/office/officeart/2008/layout/HalfCircleOrganizationChart"/>
    <dgm:cxn modelId="{F83EA59D-F7AC-48EE-AC0F-26DC73176B62}" type="presOf" srcId="{B3931CC8-3725-4FF0-BA0F-7C6A20F6DF84}" destId="{BC7AD55B-9E1E-4476-9C34-0226F00E4E9E}" srcOrd="0" destOrd="0" presId="urn:microsoft.com/office/officeart/2008/layout/HalfCircleOrganizationChart"/>
    <dgm:cxn modelId="{B9D7BE2C-3282-476D-8F3D-ECEC4F0BC202}" type="presOf" srcId="{EBBB4014-5574-414C-9275-D2423D43A2B6}" destId="{5C7BA029-C9BB-42B2-A62F-63F5E463054B}" srcOrd="1" destOrd="0" presId="urn:microsoft.com/office/officeart/2008/layout/HalfCircleOrganizationChart"/>
    <dgm:cxn modelId="{C48615B1-19B2-45B9-B6EF-2B88E72A90BD}" type="presOf" srcId="{5E4E5D8D-F377-4C2B-A95B-B02C084DFE6B}" destId="{9398C432-FA52-4F46-9D96-7A7111FE55B8}" srcOrd="0" destOrd="0" presId="urn:microsoft.com/office/officeart/2008/layout/HalfCircleOrganizationChart"/>
    <dgm:cxn modelId="{9AEFD323-66D0-4A72-A217-6CA26211F130}" type="presOf" srcId="{648AE36A-5B2C-4044-B6C1-108D75AF4D1E}" destId="{3CF8C13C-7550-4858-910F-B782576BBB86}" srcOrd="1" destOrd="0" presId="urn:microsoft.com/office/officeart/2008/layout/HalfCircleOrganizationChart"/>
    <dgm:cxn modelId="{405D6248-F382-4BFE-858A-67A958B08E74}" type="presOf" srcId="{1E5F3696-66CE-40FF-9053-28C1960FD3B7}" destId="{42A0CBB5-1709-40B2-B2C7-BB31C38EBFB0}" srcOrd="0" destOrd="0" presId="urn:microsoft.com/office/officeart/2008/layout/HalfCircleOrganizationChart"/>
    <dgm:cxn modelId="{86F0A660-286A-4024-9FF5-64F347EF82F9}" srcId="{1E5F3696-66CE-40FF-9053-28C1960FD3B7}" destId="{2EF7D9EB-4B26-473F-9080-D02BC365FBB4}" srcOrd="2" destOrd="0" parTransId="{E3D251EE-21AA-4ABA-9473-E0603815C7A9}" sibTransId="{85994AB2-5C31-43B2-A17B-705FBB7BB56A}"/>
    <dgm:cxn modelId="{D0261AAD-76D9-4A72-9F45-8E8C016059C4}" srcId="{040ADCB0-01B0-44EE-8611-F99024C9BBF8}" destId="{1E5F3696-66CE-40FF-9053-28C1960FD3B7}" srcOrd="0" destOrd="0" parTransId="{34C33F3D-4949-45E0-9D4F-87F921AF4532}" sibTransId="{A4B9B8D6-528F-4A18-B474-EA2935E6C968}"/>
    <dgm:cxn modelId="{889762E3-FF6F-4284-A225-99C09EAACF72}" type="presOf" srcId="{E3D251EE-21AA-4ABA-9473-E0603815C7A9}" destId="{C1CE4651-8ACB-4099-8D61-B85949784A59}" srcOrd="0" destOrd="0" presId="urn:microsoft.com/office/officeart/2008/layout/HalfCircleOrganizationChart"/>
    <dgm:cxn modelId="{459529DA-99E9-43FA-BEA4-6C47D36D97AE}" srcId="{1E5F3696-66CE-40FF-9053-28C1960FD3B7}" destId="{EBBB4014-5574-414C-9275-D2423D43A2B6}" srcOrd="1" destOrd="0" parTransId="{6FB8CEED-A978-47F1-9F55-0F3ABFE3850B}" sibTransId="{25EBFA57-5121-41AB-8592-0544B0A401A2}"/>
    <dgm:cxn modelId="{08D188B9-C718-47F1-A35D-F2049F8D37C8}" type="presOf" srcId="{2EF7D9EB-4B26-473F-9080-D02BC365FBB4}" destId="{D3490650-5B02-4C1D-9B95-192CE824D499}" srcOrd="0" destOrd="0" presId="urn:microsoft.com/office/officeart/2008/layout/HalfCircleOrganizationChart"/>
    <dgm:cxn modelId="{958EDF37-0518-4D77-A5F5-28C12697392B}" type="presParOf" srcId="{BD0D2881-D3F2-4EB4-85E9-F0717557D1AD}" destId="{DB78568F-74BC-4ACF-B504-2F2D8A8A6905}" srcOrd="0" destOrd="0" presId="urn:microsoft.com/office/officeart/2008/layout/HalfCircleOrganizationChart"/>
    <dgm:cxn modelId="{8CCAD171-8B31-4AC7-8906-4BD6CE9C9898}" type="presParOf" srcId="{DB78568F-74BC-4ACF-B504-2F2D8A8A6905}" destId="{700C6E17-6B5A-42EF-9BE9-A0A2ECA9D4D1}" srcOrd="0" destOrd="0" presId="urn:microsoft.com/office/officeart/2008/layout/HalfCircleOrganizationChart"/>
    <dgm:cxn modelId="{487AD8A8-6463-4C23-A81B-66910D79AA8E}" type="presParOf" srcId="{700C6E17-6B5A-42EF-9BE9-A0A2ECA9D4D1}" destId="{42A0CBB5-1709-40B2-B2C7-BB31C38EBFB0}" srcOrd="0" destOrd="0" presId="urn:microsoft.com/office/officeart/2008/layout/HalfCircleOrganizationChart"/>
    <dgm:cxn modelId="{97DD8711-C319-4DB8-AC6F-ECBB8F52E10E}" type="presParOf" srcId="{700C6E17-6B5A-42EF-9BE9-A0A2ECA9D4D1}" destId="{55F1AEF1-3745-4673-BCF1-5295C695A2F4}" srcOrd="1" destOrd="0" presId="urn:microsoft.com/office/officeart/2008/layout/HalfCircleOrganizationChart"/>
    <dgm:cxn modelId="{9E475E1E-1223-4EDB-A307-85D7E56F89E4}" type="presParOf" srcId="{700C6E17-6B5A-42EF-9BE9-A0A2ECA9D4D1}" destId="{CC28C239-004E-4DC7-ABDA-F25DE946ECEC}" srcOrd="2" destOrd="0" presId="urn:microsoft.com/office/officeart/2008/layout/HalfCircleOrganizationChart"/>
    <dgm:cxn modelId="{10D6B787-9192-4F79-9060-F9678C093E24}" type="presParOf" srcId="{700C6E17-6B5A-42EF-9BE9-A0A2ECA9D4D1}" destId="{8AC98E4E-0F19-4A97-9D16-808F56080F89}" srcOrd="3" destOrd="0" presId="urn:microsoft.com/office/officeart/2008/layout/HalfCircleOrganizationChart"/>
    <dgm:cxn modelId="{EF417516-868D-4EC9-83FE-08FDB2E2EA7B}" type="presParOf" srcId="{DB78568F-74BC-4ACF-B504-2F2D8A8A6905}" destId="{086BC958-F541-4302-ADE4-61AB6DDC2965}" srcOrd="1" destOrd="0" presId="urn:microsoft.com/office/officeart/2008/layout/HalfCircleOrganizationChart"/>
    <dgm:cxn modelId="{FC59A192-DD87-4FA8-810A-82F619B2172F}" type="presParOf" srcId="{086BC958-F541-4302-ADE4-61AB6DDC2965}" destId="{9398C432-FA52-4F46-9D96-7A7111FE55B8}" srcOrd="0" destOrd="0" presId="urn:microsoft.com/office/officeart/2008/layout/HalfCircleOrganizationChart"/>
    <dgm:cxn modelId="{A4EC7CF4-D60A-4982-A2B4-F95455A3B3DC}" type="presParOf" srcId="{086BC958-F541-4302-ADE4-61AB6DDC2965}" destId="{F913B125-612D-4C33-A488-AF42B97BD20E}" srcOrd="1" destOrd="0" presId="urn:microsoft.com/office/officeart/2008/layout/HalfCircleOrganizationChart"/>
    <dgm:cxn modelId="{7F40C249-FAF4-47FC-8FC1-CB288784A54C}" type="presParOf" srcId="{F913B125-612D-4C33-A488-AF42B97BD20E}" destId="{3A4590FD-13DC-4556-B7F9-4600E5D01F87}" srcOrd="0" destOrd="0" presId="urn:microsoft.com/office/officeart/2008/layout/HalfCircleOrganizationChart"/>
    <dgm:cxn modelId="{3C8A8445-B1E4-41B7-9875-BBEF8404ADFB}" type="presParOf" srcId="{3A4590FD-13DC-4556-B7F9-4600E5D01F87}" destId="{979C2E7F-249E-4CC4-B4F6-EE1F7B617AC9}" srcOrd="0" destOrd="0" presId="urn:microsoft.com/office/officeart/2008/layout/HalfCircleOrganizationChart"/>
    <dgm:cxn modelId="{F4E53E08-1147-45A5-AAD8-5F8DAE5E5898}" type="presParOf" srcId="{3A4590FD-13DC-4556-B7F9-4600E5D01F87}" destId="{8FBCE3E5-4A47-4888-A9E4-1127C37C51F5}" srcOrd="1" destOrd="0" presId="urn:microsoft.com/office/officeart/2008/layout/HalfCircleOrganizationChart"/>
    <dgm:cxn modelId="{B11F6B96-5945-4CBC-B288-880D170E0B5F}" type="presParOf" srcId="{3A4590FD-13DC-4556-B7F9-4600E5D01F87}" destId="{0E004F16-09B9-49D7-B8EC-EBC22094CD78}" srcOrd="2" destOrd="0" presId="urn:microsoft.com/office/officeart/2008/layout/HalfCircleOrganizationChart"/>
    <dgm:cxn modelId="{5AAACE4A-2424-4906-A983-A015224E6F15}" type="presParOf" srcId="{3A4590FD-13DC-4556-B7F9-4600E5D01F87}" destId="{3CF8C13C-7550-4858-910F-B782576BBB86}" srcOrd="3" destOrd="0" presId="urn:microsoft.com/office/officeart/2008/layout/HalfCircleOrganizationChart"/>
    <dgm:cxn modelId="{9DB660AF-9A9F-4D56-87F1-C9F2CF61D5C5}" type="presParOf" srcId="{F913B125-612D-4C33-A488-AF42B97BD20E}" destId="{B6C7B3F5-EFF4-48E4-BEEC-14A344DF305F}" srcOrd="1" destOrd="0" presId="urn:microsoft.com/office/officeart/2008/layout/HalfCircleOrganizationChart"/>
    <dgm:cxn modelId="{AF7DFDD7-0B95-4FBC-9D9D-2E84246D39B6}" type="presParOf" srcId="{F913B125-612D-4C33-A488-AF42B97BD20E}" destId="{5C6517E5-F712-4D8E-8357-1566A51A78EF}" srcOrd="2" destOrd="0" presId="urn:microsoft.com/office/officeart/2008/layout/HalfCircleOrganizationChart"/>
    <dgm:cxn modelId="{FFC18D34-D3A6-4F43-858E-0208985ECBB1}" type="presParOf" srcId="{086BC958-F541-4302-ADE4-61AB6DDC2965}" destId="{3C18D1B8-9036-4C35-803A-DDC6090F0DAC}" srcOrd="2" destOrd="0" presId="urn:microsoft.com/office/officeart/2008/layout/HalfCircleOrganizationChart"/>
    <dgm:cxn modelId="{2879DFC0-98FE-4699-A756-6C4052378E79}" type="presParOf" srcId="{086BC958-F541-4302-ADE4-61AB6DDC2965}" destId="{7E223C53-3EA0-4BA3-8BCF-0A4360D171EE}" srcOrd="3" destOrd="0" presId="urn:microsoft.com/office/officeart/2008/layout/HalfCircleOrganizationChart"/>
    <dgm:cxn modelId="{A65B9CEA-0EF6-4D89-B8E3-D7E1F6C347DD}" type="presParOf" srcId="{7E223C53-3EA0-4BA3-8BCF-0A4360D171EE}" destId="{C6BFF4F4-C9A4-4304-AE82-5107FCC32A69}" srcOrd="0" destOrd="0" presId="urn:microsoft.com/office/officeart/2008/layout/HalfCircleOrganizationChart"/>
    <dgm:cxn modelId="{F1B6098A-1B75-42F8-8956-151DF971F5DE}" type="presParOf" srcId="{C6BFF4F4-C9A4-4304-AE82-5107FCC32A69}" destId="{A6178C13-A64D-4329-B3DB-9368B9632D8E}" srcOrd="0" destOrd="0" presId="urn:microsoft.com/office/officeart/2008/layout/HalfCircleOrganizationChart"/>
    <dgm:cxn modelId="{22013D0C-15D0-4A90-A9C7-2DB0F071B04F}" type="presParOf" srcId="{C6BFF4F4-C9A4-4304-AE82-5107FCC32A69}" destId="{AA128515-3B34-45D7-8C3A-3D0D552E5382}" srcOrd="1" destOrd="0" presId="urn:microsoft.com/office/officeart/2008/layout/HalfCircleOrganizationChart"/>
    <dgm:cxn modelId="{984D9B7A-CE30-489D-A8FB-E9850BA8AFA3}" type="presParOf" srcId="{C6BFF4F4-C9A4-4304-AE82-5107FCC32A69}" destId="{253ACC8A-AEE9-430C-98F7-EA6409B7019D}" srcOrd="2" destOrd="0" presId="urn:microsoft.com/office/officeart/2008/layout/HalfCircleOrganizationChart"/>
    <dgm:cxn modelId="{0474E8CF-4F04-4714-8A53-6136E32F062F}" type="presParOf" srcId="{C6BFF4F4-C9A4-4304-AE82-5107FCC32A69}" destId="{5C7BA029-C9BB-42B2-A62F-63F5E463054B}" srcOrd="3" destOrd="0" presId="urn:microsoft.com/office/officeart/2008/layout/HalfCircleOrganizationChart"/>
    <dgm:cxn modelId="{43CFC45F-2F48-4540-8E0E-FB0CDD9C0263}" type="presParOf" srcId="{7E223C53-3EA0-4BA3-8BCF-0A4360D171EE}" destId="{39BB5973-C673-4F84-AEF9-54CAF61837C1}" srcOrd="1" destOrd="0" presId="urn:microsoft.com/office/officeart/2008/layout/HalfCircleOrganizationChart"/>
    <dgm:cxn modelId="{81721834-F6D0-4046-A5F0-D916FFD770A0}" type="presParOf" srcId="{7E223C53-3EA0-4BA3-8BCF-0A4360D171EE}" destId="{F4EDB98F-80CE-4D86-B383-17B6F04CB387}" srcOrd="2" destOrd="0" presId="urn:microsoft.com/office/officeart/2008/layout/HalfCircleOrganizationChart"/>
    <dgm:cxn modelId="{8C627CC3-5541-4114-84ED-C2C57DC5F315}" type="presParOf" srcId="{086BC958-F541-4302-ADE4-61AB6DDC2965}" destId="{C1CE4651-8ACB-4099-8D61-B85949784A59}" srcOrd="4" destOrd="0" presId="urn:microsoft.com/office/officeart/2008/layout/HalfCircleOrganizationChart"/>
    <dgm:cxn modelId="{471A2DA9-D8CE-4E8A-95FF-5E5A6D206B87}" type="presParOf" srcId="{086BC958-F541-4302-ADE4-61AB6DDC2965}" destId="{16E73AA0-5E83-42EA-AE5A-25203C6D03F5}" srcOrd="5" destOrd="0" presId="urn:microsoft.com/office/officeart/2008/layout/HalfCircleOrganizationChart"/>
    <dgm:cxn modelId="{C9BA792E-9F38-460D-9798-155B887B9677}" type="presParOf" srcId="{16E73AA0-5E83-42EA-AE5A-25203C6D03F5}" destId="{32199ADC-2A49-4041-9CCC-C58F13A2EBF9}" srcOrd="0" destOrd="0" presId="urn:microsoft.com/office/officeart/2008/layout/HalfCircleOrganizationChart"/>
    <dgm:cxn modelId="{652DF234-79C7-4292-BB45-C6831F52A06C}" type="presParOf" srcId="{32199ADC-2A49-4041-9CCC-C58F13A2EBF9}" destId="{D3490650-5B02-4C1D-9B95-192CE824D499}" srcOrd="0" destOrd="0" presId="urn:microsoft.com/office/officeart/2008/layout/HalfCircleOrganizationChart"/>
    <dgm:cxn modelId="{22D3BAD0-7DB8-43B3-BA8A-09953037086A}" type="presParOf" srcId="{32199ADC-2A49-4041-9CCC-C58F13A2EBF9}" destId="{CF9DD97E-42B7-4B5E-8A3A-8B5CBFF57FAC}" srcOrd="1" destOrd="0" presId="urn:microsoft.com/office/officeart/2008/layout/HalfCircleOrganizationChart"/>
    <dgm:cxn modelId="{5BDF91BF-5D83-4A9E-BEFD-3F4BA2D51857}" type="presParOf" srcId="{32199ADC-2A49-4041-9CCC-C58F13A2EBF9}" destId="{634D9DE5-FB8B-498B-9F28-B30457FA069A}" srcOrd="2" destOrd="0" presId="urn:microsoft.com/office/officeart/2008/layout/HalfCircleOrganizationChart"/>
    <dgm:cxn modelId="{F1AD9526-DD32-4082-8577-3DAEA17DC0C6}" type="presParOf" srcId="{32199ADC-2A49-4041-9CCC-C58F13A2EBF9}" destId="{EE6CB5C8-BD65-4747-ACBB-C0F34A0C418D}" srcOrd="3" destOrd="0" presId="urn:microsoft.com/office/officeart/2008/layout/HalfCircleOrganizationChart"/>
    <dgm:cxn modelId="{B38AC125-E7F9-464C-964E-569CD92775DD}" type="presParOf" srcId="{16E73AA0-5E83-42EA-AE5A-25203C6D03F5}" destId="{E8A3B38F-DE04-4629-AF6E-4887714CABD3}" srcOrd="1" destOrd="0" presId="urn:microsoft.com/office/officeart/2008/layout/HalfCircleOrganizationChart"/>
    <dgm:cxn modelId="{665DC66D-4F8B-4253-877E-BFD25A24D2C8}" type="presParOf" srcId="{16E73AA0-5E83-42EA-AE5A-25203C6D03F5}" destId="{FA2764B8-D6C7-48E6-B414-801EC702C1F7}" srcOrd="2" destOrd="0" presId="urn:microsoft.com/office/officeart/2008/layout/HalfCircleOrganizationChart"/>
    <dgm:cxn modelId="{7987D1DD-7C06-4F24-B698-A52EC4535FCC}" type="presParOf" srcId="{086BC958-F541-4302-ADE4-61AB6DDC2965}" destId="{02D1E78B-0178-43A7-947C-99700A7AFF5E}" srcOrd="6" destOrd="0" presId="urn:microsoft.com/office/officeart/2008/layout/HalfCircleOrganizationChart"/>
    <dgm:cxn modelId="{90E48014-743F-4D09-BC4A-464FA2B793FD}" type="presParOf" srcId="{086BC958-F541-4302-ADE4-61AB6DDC2965}" destId="{2604D93D-CCA3-44C4-B034-93C97CCF2FCB}" srcOrd="7" destOrd="0" presId="urn:microsoft.com/office/officeart/2008/layout/HalfCircleOrganizationChart"/>
    <dgm:cxn modelId="{42F9E37B-C854-43B0-8283-C6D16E3C2E66}" type="presParOf" srcId="{2604D93D-CCA3-44C4-B034-93C97CCF2FCB}" destId="{119293C9-195F-482D-9A3A-807A6F6324FE}" srcOrd="0" destOrd="0" presId="urn:microsoft.com/office/officeart/2008/layout/HalfCircleOrganizationChart"/>
    <dgm:cxn modelId="{2BE593BF-2301-4433-A18D-391BE554316B}" type="presParOf" srcId="{119293C9-195F-482D-9A3A-807A6F6324FE}" destId="{BC7AD55B-9E1E-4476-9C34-0226F00E4E9E}" srcOrd="0" destOrd="0" presId="urn:microsoft.com/office/officeart/2008/layout/HalfCircleOrganizationChart"/>
    <dgm:cxn modelId="{27793D3C-A1AE-47F3-ACCA-AEB97035FF4E}" type="presParOf" srcId="{119293C9-195F-482D-9A3A-807A6F6324FE}" destId="{AEA89099-BCF9-440B-ABFD-E1E1B71FF58D}" srcOrd="1" destOrd="0" presId="urn:microsoft.com/office/officeart/2008/layout/HalfCircleOrganizationChart"/>
    <dgm:cxn modelId="{A22FF513-A45E-4DA4-905F-41DB4D1E7E5B}" type="presParOf" srcId="{119293C9-195F-482D-9A3A-807A6F6324FE}" destId="{8383E55D-CBC1-414B-BEC7-01DB39566A0A}" srcOrd="2" destOrd="0" presId="urn:microsoft.com/office/officeart/2008/layout/HalfCircleOrganizationChart"/>
    <dgm:cxn modelId="{E8E95059-4155-46C9-8AEE-25A7A3D2185B}" type="presParOf" srcId="{119293C9-195F-482D-9A3A-807A6F6324FE}" destId="{6DC37D72-F38D-46C1-B7A2-C8F9488470D8}" srcOrd="3" destOrd="0" presId="urn:microsoft.com/office/officeart/2008/layout/HalfCircleOrganizationChart"/>
    <dgm:cxn modelId="{2FB3F6B5-9D99-4E8E-9FA5-E97D538F784E}" type="presParOf" srcId="{2604D93D-CCA3-44C4-B034-93C97CCF2FCB}" destId="{8FB1A694-81B1-409B-B165-DF8F10289964}" srcOrd="1" destOrd="0" presId="urn:microsoft.com/office/officeart/2008/layout/HalfCircleOrganizationChart"/>
    <dgm:cxn modelId="{43223552-3B64-4159-A4CC-31BBBA0FA3AF}" type="presParOf" srcId="{2604D93D-CCA3-44C4-B034-93C97CCF2FCB}" destId="{9D09E73A-B112-487D-AB21-848335F7C2D5}" srcOrd="2" destOrd="0" presId="urn:microsoft.com/office/officeart/2008/layout/HalfCircleOrganizationChart"/>
    <dgm:cxn modelId="{53D10148-A3FB-4F58-8584-372A2BED0E90}" type="presParOf" srcId="{DB78568F-74BC-4ACF-B504-2F2D8A8A6905}" destId="{61F04864-2B42-4A00-9BE7-3B4C033DD97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D1E78B-0178-43A7-947C-99700A7AFF5E}">
      <dsp:nvSpPr>
        <dsp:cNvPr id="0" name=""/>
        <dsp:cNvSpPr/>
      </dsp:nvSpPr>
      <dsp:spPr>
        <a:xfrm>
          <a:off x="4644516" y="2062476"/>
          <a:ext cx="3695908" cy="39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9"/>
              </a:lnTo>
              <a:lnTo>
                <a:pt x="3695908" y="197939"/>
              </a:lnTo>
              <a:lnTo>
                <a:pt x="3695908" y="395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E4651-8ACB-4099-8D61-B85949784A59}">
      <dsp:nvSpPr>
        <dsp:cNvPr id="0" name=""/>
        <dsp:cNvSpPr/>
      </dsp:nvSpPr>
      <dsp:spPr>
        <a:xfrm>
          <a:off x="4644516" y="2062476"/>
          <a:ext cx="1140505" cy="395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9"/>
              </a:lnTo>
              <a:lnTo>
                <a:pt x="1140505" y="197939"/>
              </a:lnTo>
              <a:lnTo>
                <a:pt x="1140505" y="395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18D1B8-9036-4C35-803A-DDC6090F0DAC}">
      <dsp:nvSpPr>
        <dsp:cNvPr id="0" name=""/>
        <dsp:cNvSpPr/>
      </dsp:nvSpPr>
      <dsp:spPr>
        <a:xfrm>
          <a:off x="3229619" y="2062476"/>
          <a:ext cx="1414896" cy="395878"/>
        </a:xfrm>
        <a:custGeom>
          <a:avLst/>
          <a:gdLst/>
          <a:ahLst/>
          <a:cxnLst/>
          <a:rect l="0" t="0" r="0" b="0"/>
          <a:pathLst>
            <a:path>
              <a:moveTo>
                <a:pt x="1414896" y="0"/>
              </a:moveTo>
              <a:lnTo>
                <a:pt x="1414896" y="197939"/>
              </a:lnTo>
              <a:lnTo>
                <a:pt x="0" y="197939"/>
              </a:lnTo>
              <a:lnTo>
                <a:pt x="0" y="395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98C432-FA52-4F46-9D96-7A7111FE55B8}">
      <dsp:nvSpPr>
        <dsp:cNvPr id="0" name=""/>
        <dsp:cNvSpPr/>
      </dsp:nvSpPr>
      <dsp:spPr>
        <a:xfrm>
          <a:off x="948607" y="2062476"/>
          <a:ext cx="3695908" cy="395878"/>
        </a:xfrm>
        <a:custGeom>
          <a:avLst/>
          <a:gdLst/>
          <a:ahLst/>
          <a:cxnLst/>
          <a:rect l="0" t="0" r="0" b="0"/>
          <a:pathLst>
            <a:path>
              <a:moveTo>
                <a:pt x="3695908" y="0"/>
              </a:moveTo>
              <a:lnTo>
                <a:pt x="3695908" y="197939"/>
              </a:lnTo>
              <a:lnTo>
                <a:pt x="0" y="197939"/>
              </a:lnTo>
              <a:lnTo>
                <a:pt x="0" y="395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1AEF1-3745-4673-BCF1-5295C695A2F4}">
      <dsp:nvSpPr>
        <dsp:cNvPr id="0" name=""/>
        <dsp:cNvSpPr/>
      </dsp:nvSpPr>
      <dsp:spPr>
        <a:xfrm>
          <a:off x="4173232" y="1119909"/>
          <a:ext cx="942566" cy="94256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28C239-004E-4DC7-ABDA-F25DE946ECEC}">
      <dsp:nvSpPr>
        <dsp:cNvPr id="0" name=""/>
        <dsp:cNvSpPr/>
      </dsp:nvSpPr>
      <dsp:spPr>
        <a:xfrm>
          <a:off x="4173232" y="1119909"/>
          <a:ext cx="942566" cy="94256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0CBB5-1709-40B2-B2C7-BB31C38EBFB0}">
      <dsp:nvSpPr>
        <dsp:cNvPr id="0" name=""/>
        <dsp:cNvSpPr/>
      </dsp:nvSpPr>
      <dsp:spPr>
        <a:xfrm>
          <a:off x="3701949" y="1289571"/>
          <a:ext cx="1885133" cy="6032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крестьяне</a:t>
          </a:r>
          <a:endParaRPr lang="ru-RU" sz="2000" kern="1200" dirty="0"/>
        </a:p>
      </dsp:txBody>
      <dsp:txXfrm>
        <a:off x="3701949" y="1289571"/>
        <a:ext cx="1885133" cy="603242"/>
      </dsp:txXfrm>
    </dsp:sp>
    <dsp:sp modelId="{8FBCE3E5-4A47-4888-A9E4-1127C37C51F5}">
      <dsp:nvSpPr>
        <dsp:cNvPr id="0" name=""/>
        <dsp:cNvSpPr/>
      </dsp:nvSpPr>
      <dsp:spPr>
        <a:xfrm>
          <a:off x="477324" y="2458354"/>
          <a:ext cx="942566" cy="94256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04F16-09B9-49D7-B8EC-EBC22094CD78}">
      <dsp:nvSpPr>
        <dsp:cNvPr id="0" name=""/>
        <dsp:cNvSpPr/>
      </dsp:nvSpPr>
      <dsp:spPr>
        <a:xfrm>
          <a:off x="477324" y="2458354"/>
          <a:ext cx="942566" cy="94256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9C2E7F-249E-4CC4-B4F6-EE1F7B617AC9}">
      <dsp:nvSpPr>
        <dsp:cNvPr id="0" name=""/>
        <dsp:cNvSpPr/>
      </dsp:nvSpPr>
      <dsp:spPr>
        <a:xfrm>
          <a:off x="6040" y="2628016"/>
          <a:ext cx="1885133" cy="6032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дворцовые</a:t>
          </a:r>
          <a:endParaRPr lang="ru-RU" sz="2000" kern="1200" dirty="0"/>
        </a:p>
      </dsp:txBody>
      <dsp:txXfrm>
        <a:off x="6040" y="2628016"/>
        <a:ext cx="1885133" cy="603242"/>
      </dsp:txXfrm>
    </dsp:sp>
    <dsp:sp modelId="{AA128515-3B34-45D7-8C3A-3D0D552E5382}">
      <dsp:nvSpPr>
        <dsp:cNvPr id="0" name=""/>
        <dsp:cNvSpPr/>
      </dsp:nvSpPr>
      <dsp:spPr>
        <a:xfrm>
          <a:off x="2758335" y="2458354"/>
          <a:ext cx="942566" cy="94256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ACC8A-AEE9-430C-98F7-EA6409B7019D}">
      <dsp:nvSpPr>
        <dsp:cNvPr id="0" name=""/>
        <dsp:cNvSpPr/>
      </dsp:nvSpPr>
      <dsp:spPr>
        <a:xfrm>
          <a:off x="2758335" y="2458354"/>
          <a:ext cx="942566" cy="94256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78C13-A64D-4329-B3DB-9368B9632D8E}">
      <dsp:nvSpPr>
        <dsp:cNvPr id="0" name=""/>
        <dsp:cNvSpPr/>
      </dsp:nvSpPr>
      <dsp:spPr>
        <a:xfrm>
          <a:off x="2287052" y="2628016"/>
          <a:ext cx="1885133" cy="6032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монастырские</a:t>
          </a:r>
          <a:endParaRPr lang="ru-RU" sz="2000" kern="1200" dirty="0"/>
        </a:p>
      </dsp:txBody>
      <dsp:txXfrm>
        <a:off x="2287052" y="2628016"/>
        <a:ext cx="1885133" cy="603242"/>
      </dsp:txXfrm>
    </dsp:sp>
    <dsp:sp modelId="{CF9DD97E-42B7-4B5E-8A3A-8B5CBFF57FAC}">
      <dsp:nvSpPr>
        <dsp:cNvPr id="0" name=""/>
        <dsp:cNvSpPr/>
      </dsp:nvSpPr>
      <dsp:spPr>
        <a:xfrm>
          <a:off x="5176543" y="2458354"/>
          <a:ext cx="1216957" cy="124627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4D9DE5-FB8B-498B-9F28-B30457FA069A}">
      <dsp:nvSpPr>
        <dsp:cNvPr id="0" name=""/>
        <dsp:cNvSpPr/>
      </dsp:nvSpPr>
      <dsp:spPr>
        <a:xfrm>
          <a:off x="5176543" y="2458354"/>
          <a:ext cx="1216957" cy="124627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490650-5B02-4C1D-9B95-192CE824D499}">
      <dsp:nvSpPr>
        <dsp:cNvPr id="0" name=""/>
        <dsp:cNvSpPr/>
      </dsp:nvSpPr>
      <dsp:spPr>
        <a:xfrm>
          <a:off x="4568064" y="2682683"/>
          <a:ext cx="2433915" cy="79761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частновладельческие</a:t>
          </a:r>
          <a:endParaRPr lang="ru-RU" sz="2000" kern="1200" dirty="0"/>
        </a:p>
      </dsp:txBody>
      <dsp:txXfrm>
        <a:off x="4568064" y="2682683"/>
        <a:ext cx="2433915" cy="797613"/>
      </dsp:txXfrm>
    </dsp:sp>
    <dsp:sp modelId="{AEA89099-BCF9-440B-ABFD-E1E1B71FF58D}">
      <dsp:nvSpPr>
        <dsp:cNvPr id="0" name=""/>
        <dsp:cNvSpPr/>
      </dsp:nvSpPr>
      <dsp:spPr>
        <a:xfrm>
          <a:off x="7869140" y="2458354"/>
          <a:ext cx="942566" cy="94256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83E55D-CBC1-414B-BEC7-01DB39566A0A}">
      <dsp:nvSpPr>
        <dsp:cNvPr id="0" name=""/>
        <dsp:cNvSpPr/>
      </dsp:nvSpPr>
      <dsp:spPr>
        <a:xfrm>
          <a:off x="7869140" y="2458354"/>
          <a:ext cx="942566" cy="94256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7AD55B-9E1E-4476-9C34-0226F00E4E9E}">
      <dsp:nvSpPr>
        <dsp:cNvPr id="0" name=""/>
        <dsp:cNvSpPr/>
      </dsp:nvSpPr>
      <dsp:spPr>
        <a:xfrm>
          <a:off x="7397857" y="2628016"/>
          <a:ext cx="1885133" cy="6032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черносошеные</a:t>
          </a:r>
          <a:endParaRPr lang="ru-RU" sz="2000" kern="1200" dirty="0"/>
        </a:p>
      </dsp:txBody>
      <dsp:txXfrm>
        <a:off x="7397857" y="2628016"/>
        <a:ext cx="1885133" cy="603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4AB7A-77D3-4967-82D2-8D259E6260A2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7BE5F-9FEB-4106-BE13-B04C48241A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88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F0834-4E82-4A71-AF34-979C7FEB679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79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7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493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63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10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5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8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06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902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9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1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6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45698-370C-490B-B9D5-D42EBBDE495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361D7-072E-4AA2-B102-A3042EE92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99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Урок повторения и обобщения по теме «Россия в XVI в.»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886200"/>
            <a:ext cx="3632448" cy="2207096"/>
          </a:xfrm>
        </p:spPr>
        <p:txBody>
          <a:bodyPr/>
          <a:lstStyle/>
          <a:p>
            <a:r>
              <a:rPr lang="ru-RU" dirty="0" smtClean="0"/>
              <a:t>Повторить термины и даты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6" y="3861048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73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Главные идеи Феодосия Косого?</a:t>
            </a:r>
          </a:p>
          <a:p>
            <a:r>
              <a:rPr lang="ru-RU" dirty="0"/>
              <a:t>Хронограф ? Публицистика?</a:t>
            </a:r>
          </a:p>
          <a:p>
            <a:r>
              <a:rPr lang="ru-RU" dirty="0"/>
              <a:t>«Лицевой летописный свод» кто автор?</a:t>
            </a:r>
            <a:endParaRPr lang="ru-RU" b="1" dirty="0"/>
          </a:p>
          <a:p>
            <a:r>
              <a:rPr lang="ru-RU" dirty="0"/>
              <a:t>Иван </a:t>
            </a:r>
            <a:r>
              <a:rPr lang="ru-RU" dirty="0" err="1"/>
              <a:t>Пересветов</a:t>
            </a:r>
            <a:r>
              <a:rPr lang="ru-RU" dirty="0"/>
              <a:t>?</a:t>
            </a:r>
          </a:p>
          <a:p>
            <a:r>
              <a:rPr lang="ru-RU" dirty="0"/>
              <a:t>«История о великом князе московском» автор?</a:t>
            </a:r>
          </a:p>
          <a:p>
            <a:r>
              <a:rPr lang="ru-RU" dirty="0"/>
              <a:t> Кто напечатал первую книгу в России «Апостол»?</a:t>
            </a:r>
          </a:p>
          <a:p>
            <a:r>
              <a:rPr lang="ru-RU" dirty="0"/>
              <a:t>«Великие Четьи-Минеи» автор?</a:t>
            </a:r>
          </a:p>
          <a:p>
            <a:r>
              <a:rPr lang="ru-RU" dirty="0"/>
              <a:t>«</a:t>
            </a:r>
            <a:r>
              <a:rPr lang="ru-RU" dirty="0" err="1"/>
              <a:t>Домосторой</a:t>
            </a:r>
            <a:r>
              <a:rPr lang="ru-RU" dirty="0"/>
              <a:t>» автор?</a:t>
            </a:r>
          </a:p>
          <a:p>
            <a:r>
              <a:rPr lang="ru-RU" dirty="0"/>
              <a:t>«Царь – пушка</a:t>
            </a:r>
            <a:r>
              <a:rPr lang="ru-RU"/>
              <a:t>» Автор?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охарактеризуйте категории крестьян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5743736"/>
              </p:ext>
            </p:extLst>
          </p:nvPr>
        </p:nvGraphicFramePr>
        <p:xfrm>
          <a:off x="-252536" y="1628800"/>
          <a:ext cx="928903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313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1619250" y="333375"/>
            <a:ext cx="63150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Внешняя политика Ивана </a:t>
            </a:r>
            <a:r>
              <a:rPr lang="en-US" sz="36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ru-RU" sz="3600" b="1" u="sng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92275" y="1341438"/>
            <a:ext cx="5472113" cy="584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Основные направления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835150" y="1925638"/>
            <a:ext cx="649288" cy="7112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140200" y="2051050"/>
            <a:ext cx="636588" cy="123348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925638"/>
            <a:ext cx="647700" cy="74136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55650" y="2997200"/>
            <a:ext cx="1944688" cy="584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Южное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48038" y="3365500"/>
            <a:ext cx="2303462" cy="5857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Западное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95963" y="2852738"/>
            <a:ext cx="2663825" cy="6080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rebuchet MS" pitchFamily="34" charset="0"/>
              </a:rPr>
              <a:t>Восточное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5288" y="4221163"/>
            <a:ext cx="2305050" cy="1384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Борьба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с Крымским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ханством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132138" y="4437063"/>
            <a:ext cx="2519362" cy="1384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Ливонская война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1558-1583гг.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11863" y="3716338"/>
            <a:ext cx="2808287" cy="2682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Присоединение Казанского, и Астраханского ханств, поход Ермака в Сибирь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1511300" y="3576638"/>
            <a:ext cx="360363" cy="581025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443413" y="3981450"/>
            <a:ext cx="312737" cy="36036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343775" y="3582988"/>
            <a:ext cx="288925" cy="41751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35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Название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Храм покрова на рву, покровский собор, храм Василия Блаженного</a:t>
            </a:r>
          </a:p>
          <a:p>
            <a:r>
              <a:rPr lang="ru-RU" dirty="0" smtClean="0"/>
              <a:t>Авторы </a:t>
            </a:r>
            <a:r>
              <a:rPr lang="ru-RU" dirty="0"/>
              <a:t>: </a:t>
            </a:r>
            <a:r>
              <a:rPr lang="ru-RU" dirty="0" err="1"/>
              <a:t>Барма</a:t>
            </a:r>
            <a:r>
              <a:rPr lang="ru-RU" dirty="0"/>
              <a:t> и Постник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03" y="1700784"/>
            <a:ext cx="4181697" cy="418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03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2071688"/>
            <a:ext cx="7686675" cy="433070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altLang="ru-RU"/>
          </a:p>
          <a:p>
            <a:pPr>
              <a:buFont typeface="Arial" charset="0"/>
              <a:buNone/>
            </a:pPr>
            <a:endParaRPr lang="ru-RU" altLang="ru-RU"/>
          </a:p>
          <a:p>
            <a:pPr>
              <a:buFont typeface="Arial" charset="0"/>
              <a:buNone/>
            </a:pPr>
            <a:endParaRPr lang="ru-RU" altLang="ru-RU"/>
          </a:p>
        </p:txBody>
      </p:sp>
      <p:sp>
        <p:nvSpPr>
          <p:cNvPr id="4" name="Трапеция 3"/>
          <p:cNvSpPr/>
          <p:nvPr/>
        </p:nvSpPr>
        <p:spPr>
          <a:xfrm>
            <a:off x="642938" y="1052736"/>
            <a:ext cx="7529462" cy="1296144"/>
          </a:xfrm>
          <a:prstGeom prst="trapezoi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 Февраля  1565 г. 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 указ  о  ведении опричнины,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которым  страна была разделена на 2 части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642144" y="2499519"/>
            <a:ext cx="8572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6930231" y="2499519"/>
            <a:ext cx="7143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214313" y="2928938"/>
            <a:ext cx="3000375" cy="1428750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«ОПРИЧНИНА»</a:t>
            </a:r>
          </a:p>
          <a:p>
            <a:pPr algn="ctr"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с </a:t>
            </a:r>
          </a:p>
          <a:p>
            <a:pPr algn="ctr"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Иваном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43500" y="2928938"/>
            <a:ext cx="3357563" cy="1285875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«ЗЕМЩИНА»</a:t>
            </a:r>
          </a:p>
          <a:p>
            <a:pPr algn="ctr"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с Боярской думой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107951" y="4892675"/>
            <a:ext cx="1071562" cy="158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42938" y="5429250"/>
            <a:ext cx="107156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1714500" y="5214938"/>
            <a:ext cx="2428875" cy="642937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Опричное войско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4214813" y="557212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5715000" y="4714875"/>
            <a:ext cx="85725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4929188" y="5214938"/>
            <a:ext cx="2214562" cy="842962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всей  стране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643170"/>
            <a:ext cx="1857388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9098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 и название картины? Какому событию посвящена?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959" y="1600200"/>
            <a:ext cx="604008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37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4173860" cy="2160239"/>
          </a:xfrm>
        </p:spPr>
        <p:txBody>
          <a:bodyPr>
            <a:normAutofit/>
          </a:bodyPr>
          <a:lstStyle/>
          <a:p>
            <a:r>
              <a:rPr lang="ru-RU" dirty="0" smtClean="0"/>
              <a:t>1.Назовите </a:t>
            </a:r>
            <a:r>
              <a:rPr lang="ru-RU" dirty="0"/>
              <a:t>особенности русской архитектуры?</a:t>
            </a:r>
          </a:p>
          <a:p>
            <a:r>
              <a:rPr lang="ru-RU" dirty="0"/>
              <a:t>2. Название,  стиль.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1" y="1535112"/>
            <a:ext cx="4114800" cy="2109911"/>
          </a:xfrm>
        </p:spPr>
        <p:txBody>
          <a:bodyPr>
            <a:normAutofit/>
          </a:bodyPr>
          <a:lstStyle/>
          <a:p>
            <a:r>
              <a:rPr lang="ru-RU" dirty="0" smtClean="0"/>
              <a:t>1.Назовите </a:t>
            </a:r>
            <a:r>
              <a:rPr lang="ru-RU" dirty="0"/>
              <a:t>особенности живописи и известных иконописцев?</a:t>
            </a:r>
          </a:p>
          <a:p>
            <a:r>
              <a:rPr lang="ru-RU" dirty="0"/>
              <a:t>2. Название,  стиль.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57" y="3644900"/>
            <a:ext cx="1916123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746" y="3644900"/>
            <a:ext cx="1869307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0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Название крепости и автор?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Смоленский </a:t>
            </a:r>
            <a:r>
              <a:rPr lang="ru-RU" dirty="0" smtClean="0"/>
              <a:t>кремль</a:t>
            </a:r>
          </a:p>
          <a:p>
            <a:r>
              <a:rPr lang="ru-RU" dirty="0" err="1" smtClean="0"/>
              <a:t>Ф.Конь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7462"/>
            <a:ext cx="4038600" cy="269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29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Название крепости?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Псковский кремль (Кром).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5299"/>
            <a:ext cx="4038600" cy="2695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663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стал царем после смерти Василия</a:t>
            </a:r>
            <a:r>
              <a:rPr lang="en-US" dirty="0" smtClean="0"/>
              <a:t> III</a:t>
            </a:r>
            <a:r>
              <a:rPr lang="ru-RU" dirty="0" smtClean="0"/>
              <a:t> ?</a:t>
            </a:r>
            <a:endParaRPr lang="en-US" dirty="0" smtClean="0"/>
          </a:p>
          <a:p>
            <a:r>
              <a:rPr lang="ru-RU" dirty="0" smtClean="0"/>
              <a:t>Кто входил в опекунский совет?</a:t>
            </a:r>
          </a:p>
          <a:p>
            <a:r>
              <a:rPr lang="ru-RU" dirty="0" smtClean="0"/>
              <a:t>Назовите реформы Елены Глинской?</a:t>
            </a:r>
          </a:p>
          <a:p>
            <a:r>
              <a:rPr lang="ru-RU" dirty="0" smtClean="0"/>
              <a:t>Чем закончилась война с Литвой?</a:t>
            </a:r>
          </a:p>
          <a:p>
            <a:r>
              <a:rPr lang="ru-RU" dirty="0" smtClean="0"/>
              <a:t>Чем характеризуется период «Боярского правления»?</a:t>
            </a:r>
          </a:p>
          <a:p>
            <a:r>
              <a:rPr lang="ru-RU" dirty="0" smtClean="0"/>
              <a:t>Особенности губной реформы?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64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каком году Иван венчался на царство? </a:t>
            </a:r>
          </a:p>
          <a:p>
            <a:r>
              <a:rPr lang="ru-RU" dirty="0"/>
              <a:t>Причины Московского восстания?</a:t>
            </a:r>
          </a:p>
          <a:p>
            <a:r>
              <a:rPr lang="ru-RU" dirty="0"/>
              <a:t>Избранная рада?</a:t>
            </a:r>
          </a:p>
          <a:p>
            <a:r>
              <a:rPr lang="ru-RU" dirty="0"/>
              <a:t>Что такое Земский собор? Его состав? Полномочия?</a:t>
            </a:r>
          </a:p>
          <a:p>
            <a:r>
              <a:rPr lang="ru-RU" dirty="0"/>
              <a:t>Стоглавый собор? Решения принятые на соборе?</a:t>
            </a:r>
          </a:p>
          <a:p>
            <a:r>
              <a:rPr lang="ru-RU" dirty="0"/>
              <a:t>Приказ?  Виды приказов?</a:t>
            </a:r>
          </a:p>
          <a:p>
            <a:r>
              <a:rPr lang="ru-RU" dirty="0"/>
              <a:t>Казна? Дворцы? </a:t>
            </a:r>
          </a:p>
          <a:p>
            <a:r>
              <a:rPr lang="ru-RU" dirty="0"/>
              <a:t>Большая Соха?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0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Признаки централизованного государства</a:t>
            </a:r>
          </a:p>
          <a:p>
            <a:r>
              <a:rPr lang="ru-RU" dirty="0" err="1" smtClean="0"/>
              <a:t>Cословная</a:t>
            </a:r>
            <a:r>
              <a:rPr lang="ru-RU" dirty="0" smtClean="0"/>
              <a:t> лестница в России</a:t>
            </a:r>
          </a:p>
          <a:p>
            <a:r>
              <a:rPr lang="ru-RU" dirty="0" smtClean="0"/>
              <a:t>Служивые?</a:t>
            </a:r>
          </a:p>
          <a:p>
            <a:r>
              <a:rPr lang="ru-RU" dirty="0" smtClean="0"/>
              <a:t>Белое духовенство ? Черное духовенство? </a:t>
            </a:r>
          </a:p>
          <a:p>
            <a:r>
              <a:rPr lang="ru-RU" dirty="0" smtClean="0"/>
              <a:t>Тяглые? </a:t>
            </a:r>
          </a:p>
          <a:p>
            <a:r>
              <a:rPr lang="ru-RU" dirty="0" smtClean="0"/>
              <a:t>Холопы?</a:t>
            </a:r>
          </a:p>
          <a:p>
            <a:r>
              <a:rPr lang="ru-RU" dirty="0" smtClean="0"/>
              <a:t>Ясачные люди?</a:t>
            </a:r>
          </a:p>
          <a:p>
            <a:r>
              <a:rPr lang="ru-RU" dirty="0" smtClean="0"/>
              <a:t>Гулящие люди?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59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Когда было образовано независимое Крымское ханство? Кто был правителем?</a:t>
            </a:r>
          </a:p>
          <a:p>
            <a:r>
              <a:rPr lang="ru-RU" dirty="0"/>
              <a:t>Кто и когда образовал Казанское ханство?</a:t>
            </a:r>
          </a:p>
          <a:p>
            <a:r>
              <a:rPr lang="ru-RU" dirty="0" err="1"/>
              <a:t>Карачи?Диван?Курултай?Мурзы</a:t>
            </a:r>
            <a:r>
              <a:rPr lang="ru-RU" dirty="0"/>
              <a:t>?</a:t>
            </a:r>
          </a:p>
          <a:p>
            <a:r>
              <a:rPr lang="ru-RU" dirty="0"/>
              <a:t>Когда возникло Астраханское ханство?</a:t>
            </a:r>
          </a:p>
        </p:txBody>
      </p:sp>
    </p:spTree>
    <p:extLst>
      <p:ext uri="{BB962C8B-B14F-4D97-AF65-F5344CB8AC3E}">
        <p14:creationId xmlns:p14="http://schemas.microsoft.com/office/powerpoint/2010/main" val="225845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Причины походов  на Казань?</a:t>
            </a:r>
          </a:p>
          <a:p>
            <a:r>
              <a:rPr lang="ru-RU" dirty="0"/>
              <a:t>Сколько было походов на Казань и чем они закончились?</a:t>
            </a:r>
          </a:p>
          <a:p>
            <a:r>
              <a:rPr lang="ru-RU" dirty="0"/>
              <a:t>Как и когда в состав России вошла Астрахань?</a:t>
            </a:r>
          </a:p>
          <a:p>
            <a:r>
              <a:rPr lang="ru-RU" dirty="0"/>
              <a:t>Какие меры принимались для защиты от набегов крымских татар?</a:t>
            </a:r>
          </a:p>
          <a:p>
            <a:r>
              <a:rPr lang="ru-RU" dirty="0"/>
              <a:t>Итоги присоединения Поволжья?</a:t>
            </a:r>
          </a:p>
          <a:p>
            <a:r>
              <a:rPr lang="ru-RU" dirty="0"/>
              <a:t>Причины и повод Ливонской войны? </a:t>
            </a:r>
          </a:p>
          <a:p>
            <a:r>
              <a:rPr lang="ru-RU" dirty="0"/>
              <a:t>Итоги первого периода Ливонской войны?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65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Укажите причину Опал?</a:t>
            </a:r>
          </a:p>
          <a:p>
            <a:r>
              <a:rPr lang="ru-RU" dirty="0" smtClean="0"/>
              <a:t> Что такое Опричнина?</a:t>
            </a:r>
          </a:p>
          <a:p>
            <a:r>
              <a:rPr lang="ru-RU" dirty="0" smtClean="0"/>
              <a:t>Земщина?</a:t>
            </a:r>
          </a:p>
          <a:p>
            <a:r>
              <a:rPr lang="ru-RU" dirty="0" smtClean="0"/>
              <a:t>Чем характеризуется опричная политика?</a:t>
            </a:r>
          </a:p>
          <a:p>
            <a:r>
              <a:rPr lang="ru-RU" dirty="0" smtClean="0"/>
              <a:t> Центр опричнины ,  кто возглавлял опричников?</a:t>
            </a:r>
          </a:p>
          <a:p>
            <a:r>
              <a:rPr lang="ru-RU" dirty="0" smtClean="0"/>
              <a:t>Кто стал жертвой опричнины?</a:t>
            </a:r>
          </a:p>
          <a:p>
            <a:r>
              <a:rPr lang="ru-RU" dirty="0" smtClean="0"/>
              <a:t> В каком году и кто разорил Москву?</a:t>
            </a:r>
          </a:p>
          <a:p>
            <a:r>
              <a:rPr lang="ru-RU" dirty="0" smtClean="0"/>
              <a:t> Итоги битвы у Молоди?</a:t>
            </a:r>
          </a:p>
          <a:p>
            <a:r>
              <a:rPr lang="ru-RU" dirty="0" smtClean="0"/>
              <a:t>Последствия опричнины?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5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Причины Ливонской войны?</a:t>
            </a:r>
          </a:p>
          <a:p>
            <a:r>
              <a:rPr lang="ru-RU" dirty="0" smtClean="0"/>
              <a:t>Основные этапы?</a:t>
            </a:r>
          </a:p>
          <a:p>
            <a:r>
              <a:rPr lang="ru-RU" dirty="0" smtClean="0"/>
              <a:t>Итоги ливонской войны?</a:t>
            </a:r>
          </a:p>
          <a:p>
            <a:r>
              <a:rPr lang="ru-RU" dirty="0" err="1" smtClean="0"/>
              <a:t>Люблинская</a:t>
            </a:r>
            <a:r>
              <a:rPr lang="ru-RU" dirty="0" smtClean="0"/>
              <a:t> Уния?</a:t>
            </a:r>
          </a:p>
          <a:p>
            <a:r>
              <a:rPr lang="ru-RU" dirty="0" smtClean="0"/>
              <a:t>Ясак?</a:t>
            </a:r>
          </a:p>
          <a:p>
            <a:r>
              <a:rPr lang="ru-RU" dirty="0" smtClean="0"/>
              <a:t>Ермак?</a:t>
            </a:r>
          </a:p>
          <a:p>
            <a:r>
              <a:rPr lang="ru-RU" dirty="0" smtClean="0"/>
              <a:t>Значение присоединения Сибири?</a:t>
            </a:r>
          </a:p>
          <a:p>
            <a:r>
              <a:rPr lang="ru-RU" dirty="0" smtClean="0"/>
              <a:t>Итоги правления Ивана </a:t>
            </a:r>
            <a:r>
              <a:rPr lang="en-US" dirty="0" smtClean="0"/>
              <a:t>IV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6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105F6A-D5D4-C460-3035-6D598839D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7A21376-1A9C-3662-D4B0-638BC5451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Кого Хотел посадить на престол Бельский и чем все это закончилось?</a:t>
            </a:r>
          </a:p>
          <a:p>
            <a:r>
              <a:rPr lang="ru-RU" dirty="0"/>
              <a:t>Кто фактически управлял страной при Федоре Ивановиче? Кем приходился царю?</a:t>
            </a:r>
          </a:p>
          <a:p>
            <a:r>
              <a:rPr lang="ru-RU" dirty="0"/>
              <a:t>Перечислите меры предпринятые для преодоления кризиса?</a:t>
            </a:r>
          </a:p>
          <a:p>
            <a:r>
              <a:rPr lang="ru-RU" dirty="0"/>
              <a:t>Чем закончилась война со Швецией?</a:t>
            </a:r>
          </a:p>
          <a:p>
            <a:r>
              <a:rPr lang="ru-RU" dirty="0"/>
              <a:t>Что такое угличское дело?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5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492</Words>
  <Application>Microsoft Office PowerPoint</Application>
  <PresentationFormat>Экран (4:3)</PresentationFormat>
  <Paragraphs>120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 повторения и обобщения по теме «Россия в XVI в.»</vt:lpstr>
      <vt:lpstr>Повторение</vt:lpstr>
      <vt:lpstr>Повторение</vt:lpstr>
      <vt:lpstr>Повторение</vt:lpstr>
      <vt:lpstr>Повторение</vt:lpstr>
      <vt:lpstr>Повторим</vt:lpstr>
      <vt:lpstr>Повторение</vt:lpstr>
      <vt:lpstr>Повторение</vt:lpstr>
      <vt:lpstr>Повторим</vt:lpstr>
      <vt:lpstr>Повторим</vt:lpstr>
      <vt:lpstr>охарактеризуйте категории крестьян</vt:lpstr>
      <vt:lpstr>Презентация PowerPoint</vt:lpstr>
      <vt:lpstr>Название</vt:lpstr>
      <vt:lpstr>Презентация PowerPoint</vt:lpstr>
      <vt:lpstr>Автор и название картины? Какому событию посвящена?</vt:lpstr>
      <vt:lpstr>Презентация PowerPoint</vt:lpstr>
      <vt:lpstr>Название крепости и автор?</vt:lpstr>
      <vt:lpstr>Название крепости?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повторения и обобщения по теме «Россия в XVI в.»</dc:title>
  <dc:creator>User</dc:creator>
  <cp:lastModifiedBy>User</cp:lastModifiedBy>
  <cp:revision>6</cp:revision>
  <dcterms:created xsi:type="dcterms:W3CDTF">2025-10-14T13:15:17Z</dcterms:created>
  <dcterms:modified xsi:type="dcterms:W3CDTF">2025-10-16T12:16:55Z</dcterms:modified>
</cp:coreProperties>
</file>