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26" autoAdjust="0"/>
    <p:restoredTop sz="94660"/>
  </p:normalViewPr>
  <p:slideViewPr>
    <p:cSldViewPr snapToGrid="0">
      <p:cViewPr varScale="1">
        <p:scale>
          <a:sx n="82" d="100"/>
          <a:sy n="82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32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77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26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515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0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42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55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929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7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92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1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7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089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7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45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9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41074FD-B96F-4CC2-80BD-E7EDD0B64367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D5AF64-4A99-449F-8934-632DADE10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68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4AC423-34B3-77E6-BEEB-1A21567EB2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Тур по Солнечной системе</a:t>
            </a:r>
          </a:p>
        </p:txBody>
      </p:sp>
    </p:spTree>
    <p:extLst>
      <p:ext uri="{BB962C8B-B14F-4D97-AF65-F5344CB8AC3E}">
        <p14:creationId xmlns:p14="http://schemas.microsoft.com/office/powerpoint/2010/main" val="3055308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5C1A7-74A6-23AB-BCAF-E4501D4D5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Спутники (300)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A3F75C-1EBA-78D8-3908-09CCDB3CD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701609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Какие планеты Солнечной системы не имеют спутников?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ACBD0FC-7973-6F11-E983-19A1B65B1C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1" r="25042"/>
          <a:stretch/>
        </p:blipFill>
        <p:spPr bwMode="auto">
          <a:xfrm>
            <a:off x="7548465" y="1877857"/>
            <a:ext cx="3471594" cy="3853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F4D9D7A-A162-6CF8-255E-74A8A8D988EF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65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A175F-4659-5703-EA85-7A721B14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Спутники (400)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A31B74-05BA-B7BD-FF81-597E3C8B7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065503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Греки называли этот спутник Селеной (греч. </a:t>
            </a:r>
            <a:r>
              <a:rPr lang="ru-RU" sz="3200" dirty="0" err="1"/>
              <a:t>Σελήνη</a:t>
            </a:r>
            <a:r>
              <a:rPr lang="ru-RU" sz="3200" dirty="0"/>
              <a:t>), древние египтяне — Ях (Иях), а римляне … (так как называют по сей день).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F70C8D-4523-D1F5-33CE-0C75B3EDC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1" r="25042"/>
          <a:stretch/>
        </p:blipFill>
        <p:spPr bwMode="auto">
          <a:xfrm>
            <a:off x="7836014" y="1821616"/>
            <a:ext cx="3165384" cy="3513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01AC6D2-0EAD-2C27-FCE3-4833B12B223B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25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C83334-7DA4-AC65-680B-C00B51D86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Спутники (500)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FED792-54D4-665B-70CA-FBFA879E7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763" y="1849608"/>
            <a:ext cx="5440352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Компас на Луне не работает. В чем причина?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769A871-0E44-D520-6E75-A0510ECF40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1" r="25042"/>
          <a:stretch/>
        </p:blipFill>
        <p:spPr bwMode="auto">
          <a:xfrm>
            <a:off x="7798692" y="1849608"/>
            <a:ext cx="3165384" cy="3513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DDD1882-6921-0485-E5F8-F5954B9B21B0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23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4CD2E5-4481-AD76-865A-9EA514CE3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Исследования (100)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E11814-B044-CE98-5792-564116799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367332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В каком году человек впервые полетел в космос?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BA0DBB4-4438-38D1-0986-B4885FE90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289" y="1746445"/>
            <a:ext cx="4235493" cy="4665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озврат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4296E9C-D951-25C6-A55D-F791F53E072C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8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E6D8BE-3EB2-36AA-C956-335851A79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Исследования (200)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0D7784-8AE4-6612-84E9-1B255CAFD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102825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Назовите ученого, одного из основателей точного естествознания, который изобрел телескоп, обнаружил четыре самых больших спутника Юпитера и кольца Сатурна.</a:t>
            </a:r>
            <a:endParaRPr lang="ru-RU" sz="36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F3EE386-48F7-87FD-4561-05F1A88D2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829" y="1583094"/>
            <a:ext cx="4235493" cy="4665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5FBD442-DF35-E3C1-2306-42C36E8F4389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448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1A072-51DB-B85B-F78D-60A5BE4E2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Исследования (300)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B902A2-A645-2EAD-5ED2-0AE7BB267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177274"/>
            <a:ext cx="5990858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Кто из ученых первым обнаружил Марс?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8D0FD1A-E793-62CA-0DFC-015C2A53F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604" y="1732449"/>
            <a:ext cx="4235493" cy="4665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35E095AE-11C7-623E-0162-40629A0BCB21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563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F70DF-B966-4F66-6FA1-AE98E693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Исследования (400)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B597A3-5F3E-7408-B3B6-49CEB4E7A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074834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2800" dirty="0"/>
              <a:t>Этот аппарат был назван в честь планеты, на которую он был отправлен для исследования, однако приземлиться он в целости не смог из-за критически высокой температуры. Назовите название этого аппарата (планеты).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512B586-3E18-2C2A-872C-2604EF8E3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910" y="1732449"/>
            <a:ext cx="4235493" cy="4665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D1E6562-5A2F-0282-94BB-871CF2432B5A}"/>
              </a:ext>
            </a:extLst>
          </p:cNvPr>
          <p:cNvSpPr/>
          <p:nvPr/>
        </p:nvSpPr>
        <p:spPr>
          <a:xfrm>
            <a:off x="913795" y="5411755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64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914E3-2FAC-D96E-9CB2-5E7C11988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Исследования (500)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25908C-CD0D-0E25-25B2-38295CE51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570981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2800" dirty="0"/>
              <a:t>17 июня 1992 года эти два государства заключили соглашение о сотрудничестве в исследовании космоса, положив начало строительству МКС. Что это за государства?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1ACBB51-8F20-F37A-5583-10B1BFCB5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595" y="1732449"/>
            <a:ext cx="4235493" cy="4665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EA07DAC-E364-CCEB-F41B-63B344C44447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20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411F1-84BA-8ACA-E991-53F0F99D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 (100)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6A2771-CC8C-050A-8F8A-9EC52DE12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143397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Какая по счету Земля среди планет Солнечной системы?</a:t>
            </a: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5BA062BB-6AA8-DB74-6769-2C21D4DE7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61" y="1732448"/>
            <a:ext cx="4247596" cy="40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озврат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BE0BFE8-3811-D7C3-E35C-163D487492F3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1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2DCA5-FCBA-BF39-378C-B12A7955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 (200)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499DFA-6484-1699-F486-6C288AC2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703234" cy="4058751"/>
          </a:xfrm>
        </p:spPr>
        <p:txBody>
          <a:bodyPr/>
          <a:lstStyle/>
          <a:p>
            <a:pPr marL="36900" indent="0">
              <a:buNone/>
            </a:pPr>
            <a:r>
              <a:rPr lang="ru-RU" sz="3200" dirty="0"/>
              <a:t>На какую звезду указывает ось вращения Земли?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435AE89-2D34-9DEB-AE5D-EA4E1EE2D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61" y="1732448"/>
            <a:ext cx="4247596" cy="40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939B8C1-4F16-CA56-A2F5-36FB793EDEA1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85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97C37B3-2EA5-3D22-2FE3-5CD74E05BF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092037"/>
              </p:ext>
            </p:extLst>
          </p:nvPr>
        </p:nvGraphicFramePr>
        <p:xfrm>
          <a:off x="-27992" y="0"/>
          <a:ext cx="12219991" cy="6858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68571">
                  <a:extLst>
                    <a:ext uri="{9D8B030D-6E8A-4147-A177-3AD203B41FA5}">
                      <a16:colId xmlns:a16="http://schemas.microsoft.com/office/drawing/2014/main" val="964576376"/>
                    </a:ext>
                  </a:extLst>
                </a:gridCol>
                <a:gridCol w="1870284">
                  <a:extLst>
                    <a:ext uri="{9D8B030D-6E8A-4147-A177-3AD203B41FA5}">
                      <a16:colId xmlns:a16="http://schemas.microsoft.com/office/drawing/2014/main" val="543590862"/>
                    </a:ext>
                  </a:extLst>
                </a:gridCol>
                <a:gridCol w="1870284">
                  <a:extLst>
                    <a:ext uri="{9D8B030D-6E8A-4147-A177-3AD203B41FA5}">
                      <a16:colId xmlns:a16="http://schemas.microsoft.com/office/drawing/2014/main" val="223316769"/>
                    </a:ext>
                  </a:extLst>
                </a:gridCol>
                <a:gridCol w="1870284">
                  <a:extLst>
                    <a:ext uri="{9D8B030D-6E8A-4147-A177-3AD203B41FA5}">
                      <a16:colId xmlns:a16="http://schemas.microsoft.com/office/drawing/2014/main" val="2359984304"/>
                    </a:ext>
                  </a:extLst>
                </a:gridCol>
                <a:gridCol w="1870284">
                  <a:extLst>
                    <a:ext uri="{9D8B030D-6E8A-4147-A177-3AD203B41FA5}">
                      <a16:colId xmlns:a16="http://schemas.microsoft.com/office/drawing/2014/main" val="4275387261"/>
                    </a:ext>
                  </a:extLst>
                </a:gridCol>
                <a:gridCol w="1870284">
                  <a:extLst>
                    <a:ext uri="{9D8B030D-6E8A-4147-A177-3AD203B41FA5}">
                      <a16:colId xmlns:a16="http://schemas.microsoft.com/office/drawing/2014/main" val="252605194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Планеты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3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4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5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6" action="ppaction://hlinksldjump"/>
                        </a:rPr>
                        <a:t>500</a:t>
                      </a:r>
                      <a:endParaRPr lang="ru-RU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76913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Спутники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7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8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9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0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1" action="ppaction://hlinksldjump"/>
                        </a:rPr>
                        <a:t>500</a:t>
                      </a:r>
                      <a:endParaRPr lang="ru-RU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657784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Исследования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2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3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4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5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6" action="ppaction://hlinksldjump"/>
                        </a:rPr>
                        <a:t>500</a:t>
                      </a:r>
                      <a:endParaRPr lang="ru-RU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539726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Земля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7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8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19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0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1" action="ppaction://hlinksldjump"/>
                        </a:rPr>
                        <a:t>500</a:t>
                      </a:r>
                      <a:endParaRPr lang="ru-RU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359159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Астероиды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2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3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4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5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hlinkClick r:id="rId26" action="ppaction://hlinksldjump"/>
                        </a:rPr>
                        <a:t>500</a:t>
                      </a:r>
                      <a:endParaRPr lang="ru-RU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0423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121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251152-02EB-2960-69F9-E8FEE580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 (300)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E5F54E-0AD1-2252-1AD2-B66476469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4" y="1732449"/>
            <a:ext cx="5182205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Одна астрономическая единица это расстояние …..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D707F3E-F255-E6C9-6C28-B83F0AECB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61" y="1732448"/>
            <a:ext cx="4247596" cy="40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FA07714-C059-0013-E6D9-2730519E67BA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26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599D1-B2A8-CA22-EA6D-EA11C2455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 (400)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4526C2-0395-3F1A-FBA9-CB8348B6C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113781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Первым человеком, увидевшим Землю из космоса был ….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8AD6486-B991-F3A3-0697-446C2C8CB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61" y="1732448"/>
            <a:ext cx="4247596" cy="40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379DB4E-C329-F37B-71BE-7ED18217FFB4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86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80E2F8-3943-9E7F-CB5C-1D3CDF677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 (500)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02DDC4-B0DB-F351-C78F-1D15CFF53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981527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Земля бывает ближе всего к Солнцу в этом месяце.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8F82D41-4E76-ECA6-E550-75F1FD966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61" y="1732448"/>
            <a:ext cx="4247596" cy="40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26238E6-DB33-B81A-40B8-103D0910F0AF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12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06517C-4A23-4DAF-9FA8-7CF10ABC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Астероиды (100)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1748BA-B982-3685-E4AA-DA1502C82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182205" cy="4058751"/>
          </a:xfrm>
        </p:spPr>
        <p:txBody>
          <a:bodyPr/>
          <a:lstStyle/>
          <a:p>
            <a:pPr marL="36900" indent="0">
              <a:buNone/>
            </a:pPr>
            <a:r>
              <a:rPr lang="ru-RU" sz="3200" dirty="0"/>
              <a:t>Между какими планетами находится Главный пояс астероидов?</a:t>
            </a:r>
          </a:p>
          <a:p>
            <a:pPr marL="36900" indent="0">
              <a:buNone/>
            </a:pPr>
            <a:endParaRPr lang="ru-RU" dirty="0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563F1C0B-64F2-E113-EC6D-C2B1FF857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62" y="1705898"/>
            <a:ext cx="4527033" cy="344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озврат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AEF5245-C176-F719-1DED-39A97A6E33EF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52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96938-29B0-8BC8-11B3-C9B5F940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Астероиды (200)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E54661-FE84-02B7-BE7A-A216C0D01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600597" cy="4058751"/>
          </a:xfrm>
        </p:spPr>
        <p:txBody>
          <a:bodyPr/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Почему мы видим астероиды с Земли как светящиеся объекты, если они не излучают своего света?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4A167F-273C-419D-74CF-D5258A81C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62" y="1705898"/>
            <a:ext cx="4527033" cy="344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FB5E09E-EA28-E825-2FAD-662DFFFE19BE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29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45581-0028-6038-022E-CDCBB1F6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Астероиды (300)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51EDF8-52DE-E532-863E-4861A93E7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3947454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Большая часть астероидов имеет эту форму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BB726BD-C5F3-DB14-6A6B-EBBFCC326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62" y="1705898"/>
            <a:ext cx="4527033" cy="344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0AA6746-09DD-2795-A902-2D0C0DD6EF46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88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A3191-D114-B955-1787-27BC089E9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Астероиды (400)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5A1330-140C-68D3-3580-595B629B5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880515" cy="4058751"/>
          </a:xfrm>
        </p:spPr>
        <p:txBody>
          <a:bodyPr/>
          <a:lstStyle/>
          <a:p>
            <a:pPr marL="36900" indent="0">
              <a:buNone/>
            </a:pPr>
            <a:r>
              <a:rPr lang="ru-RU" sz="3200" dirty="0"/>
              <a:t>Единственным из астероидов, который регулярно бывает виден невооруженным глазом с Земли является … </a:t>
            </a:r>
          </a:p>
          <a:p>
            <a:pPr marL="36900" indent="0">
              <a:buNone/>
            </a:pP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9B81CE3-E6FE-5054-EF97-2F6CC80F0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62" y="1705898"/>
            <a:ext cx="4527033" cy="344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79316AAD-7432-0CA6-4C3A-912D4F06D9C0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45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B8301E-4050-F1E0-1DEC-B99FBB67A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Астероиды (500)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F8D57-2DC6-9A2C-33D7-F8FBB52A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451307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В каком году была открыта карликовая планета Церера?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0D1BF25-9270-1A78-A35F-0B792D218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62" y="1705898"/>
            <a:ext cx="4527033" cy="344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A4ED5B4-E38A-7165-FD17-105165AC0271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635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E0891-00D2-8350-5581-57B1AD1F0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422988"/>
            <a:ext cx="10353762" cy="622041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CC7D5D4-D215-46A8-EEB5-1330A8127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4222188"/>
              </p:ext>
            </p:extLst>
          </p:nvPr>
        </p:nvGraphicFramePr>
        <p:xfrm>
          <a:off x="381000" y="1045029"/>
          <a:ext cx="11430000" cy="55803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5086428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78527413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79224136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676180136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3520450748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697363187"/>
                    </a:ext>
                  </a:extLst>
                </a:gridCol>
              </a:tblGrid>
              <a:tr h="1007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Планеты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  <a:p>
                      <a:pPr algn="ctr"/>
                      <a:r>
                        <a:rPr lang="ru-RU" dirty="0"/>
                        <a:t>Юпитер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200</a:t>
                      </a:r>
                    </a:p>
                    <a:p>
                      <a:pPr algn="ctr"/>
                      <a:r>
                        <a:rPr lang="ru-RU" dirty="0"/>
                        <a:t>Венера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300</a:t>
                      </a:r>
                    </a:p>
                    <a:p>
                      <a:pPr algn="ctr"/>
                      <a:r>
                        <a:rPr lang="ru-RU" dirty="0"/>
                        <a:t>Уран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400</a:t>
                      </a:r>
                    </a:p>
                    <a:p>
                      <a:pPr algn="ctr"/>
                      <a:r>
                        <a:rPr lang="ru-RU" dirty="0"/>
                        <a:t>Ураган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  <a:p>
                      <a:pPr algn="ctr"/>
                      <a:r>
                        <a:rPr lang="ru-RU" dirty="0"/>
                        <a:t>Нептун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330409"/>
                  </a:ext>
                </a:extLst>
              </a:tr>
              <a:tr h="1007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Спутники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  <a:p>
                      <a:pPr algn="ctr"/>
                      <a:r>
                        <a:rPr lang="ru-RU" dirty="0"/>
                        <a:t>Ужас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200</a:t>
                      </a:r>
                    </a:p>
                    <a:p>
                      <a:pPr algn="ctr"/>
                      <a:r>
                        <a:rPr lang="ru-RU" dirty="0"/>
                        <a:t>Сатурн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300</a:t>
                      </a:r>
                    </a:p>
                    <a:p>
                      <a:pPr algn="ctr"/>
                      <a:r>
                        <a:rPr lang="ru-RU" dirty="0"/>
                        <a:t>Меркурий, Венера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400</a:t>
                      </a:r>
                    </a:p>
                    <a:p>
                      <a:pPr algn="ctr"/>
                      <a:r>
                        <a:rPr lang="ru-RU" dirty="0"/>
                        <a:t>Луна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  <a:p>
                      <a:pPr algn="ctr"/>
                      <a:r>
                        <a:rPr lang="ru-RU" dirty="0"/>
                        <a:t>Отсутствие магнитного поля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886182"/>
                  </a:ext>
                </a:extLst>
              </a:tr>
              <a:tr h="1007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Исследования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  <a:p>
                      <a:pPr algn="ctr"/>
                      <a:r>
                        <a:rPr lang="ru-RU" dirty="0"/>
                        <a:t>1961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200</a:t>
                      </a:r>
                    </a:p>
                    <a:p>
                      <a:pPr algn="ctr"/>
                      <a:r>
                        <a:rPr lang="ru-RU" dirty="0"/>
                        <a:t>Галилео Галилей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300</a:t>
                      </a:r>
                    </a:p>
                    <a:p>
                      <a:pPr algn="ctr"/>
                      <a:r>
                        <a:rPr lang="ru-RU" dirty="0"/>
                        <a:t>Галилео</a:t>
                      </a:r>
                    </a:p>
                    <a:p>
                      <a:pPr algn="ctr"/>
                      <a:r>
                        <a:rPr lang="ru-RU" dirty="0"/>
                        <a:t>Галилей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400</a:t>
                      </a:r>
                    </a:p>
                    <a:p>
                      <a:pPr algn="ctr"/>
                      <a:r>
                        <a:rPr lang="ru-RU" dirty="0"/>
                        <a:t>Венера </a:t>
                      </a:r>
                    </a:p>
                    <a:p>
                      <a:pPr algn="ctr"/>
                      <a:r>
                        <a:rPr lang="ru-RU" dirty="0"/>
                        <a:t>(аппарат: «Венера-1»)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  <a:p>
                      <a:pPr algn="ctr"/>
                      <a:r>
                        <a:rPr lang="ru-RU" dirty="0"/>
                        <a:t>Россия и США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157474"/>
                  </a:ext>
                </a:extLst>
              </a:tr>
              <a:tr h="1007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Земля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  <a:p>
                      <a:pPr algn="ctr"/>
                      <a:r>
                        <a:rPr lang="ru-RU" dirty="0"/>
                        <a:t>Третья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200</a:t>
                      </a:r>
                    </a:p>
                    <a:p>
                      <a:pPr algn="ctr"/>
                      <a:r>
                        <a:rPr lang="ru-RU" dirty="0"/>
                        <a:t>Полярная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300</a:t>
                      </a:r>
                    </a:p>
                    <a:p>
                      <a:pPr algn="ctr"/>
                      <a:r>
                        <a:rPr lang="ru-RU" dirty="0"/>
                        <a:t>От Земли до Солнца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400</a:t>
                      </a:r>
                    </a:p>
                    <a:p>
                      <a:pPr algn="ctr"/>
                      <a:r>
                        <a:rPr lang="ru-RU" dirty="0"/>
                        <a:t>Ю.А. Гагарин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  <a:p>
                      <a:pPr algn="ctr"/>
                      <a:r>
                        <a:rPr lang="ru-RU" dirty="0"/>
                        <a:t>Январь (перигелий)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62020"/>
                  </a:ext>
                </a:extLst>
              </a:tr>
              <a:tr h="1007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Астероиды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  <a:p>
                      <a:pPr algn="ctr"/>
                      <a:r>
                        <a:rPr lang="ru-RU" dirty="0"/>
                        <a:t>Между Марсом и Юпитером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200</a:t>
                      </a:r>
                    </a:p>
                    <a:p>
                      <a:pPr algn="ctr"/>
                      <a:r>
                        <a:rPr lang="ru-RU" dirty="0"/>
                        <a:t>Видимость за счет отражения света Солнца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300</a:t>
                      </a:r>
                    </a:p>
                    <a:p>
                      <a:pPr algn="ctr"/>
                      <a:r>
                        <a:rPr lang="ru-RU" dirty="0"/>
                        <a:t>Неправильную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400</a:t>
                      </a:r>
                    </a:p>
                    <a:p>
                      <a:pPr algn="ctr"/>
                      <a:r>
                        <a:rPr lang="ru-RU" dirty="0"/>
                        <a:t>Веста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  <a:p>
                      <a:pPr algn="ctr"/>
                      <a:r>
                        <a:rPr lang="ru-RU" dirty="0"/>
                        <a:t>1801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233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36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4D29F-5E5B-504B-9EF9-13AE104B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(100)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42EE56-9C5B-01C1-E1D5-A8C4F5817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166" y="2286130"/>
            <a:ext cx="5412360" cy="2177078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Какая планета Солнечной системы имеет больше всего спутников? </a:t>
            </a:r>
            <a:endParaRPr lang="ru-RU" sz="3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D40F7A-65B5-3263-4AA6-FF99B8C02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094" y="2146040"/>
            <a:ext cx="5565435" cy="3153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8A276D3-980A-F6AE-3AD8-22DD32800C12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07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04B16-0803-880D-151A-B28E1D450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(200)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564434-3648-6576-3B0D-FE29109A2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955160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Самые высокие температуры на поверхности этой планеты.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9322C76-92D4-A7C6-EED2-3519ABA91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47" y="1732449"/>
            <a:ext cx="5565435" cy="3153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C07AE08-CB81-02A4-9F9F-D56D66C51C50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16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773B7-6BA1-704A-48BF-D2F9E58D7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(300)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5833F5-4FD8-8EE4-86A8-757960AB2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412360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Бог неба, отец титанов и циклопов, сырье для атомной промышленности и планета носят одно и тоже имя. Какое? </a:t>
            </a:r>
            <a:endParaRPr lang="ru-RU" sz="36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A37E899-0D5E-45B5-3E87-1E0F73CB9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55" y="1651518"/>
            <a:ext cx="5565435" cy="3153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6E7B80B-D98B-CE38-42AE-A3E5C53757FE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31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E6142E-109F-AC3A-C2A5-D60D0CDDD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(400)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6B022B-2B88-E5D3-A1FB-2F7183643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242785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Какое явление, происходящее на Юпитере и наблюдаемое с Земли или из открытого космоса называют Большим Красным Пятном?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D7D3EA4-C86C-E236-9C33-1261E8BC3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62" y="1894115"/>
            <a:ext cx="4563822" cy="2586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6B1C858-6B28-DFE3-C24C-A1046A071C42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10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65E39D-B5F0-31F3-CB56-45DD1885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(500)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05CAFE-A333-5F63-731F-C7DC7A91F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018" y="1741780"/>
            <a:ext cx="5533658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какой планете дуют самые быстрые ветра в Солнечной системе?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04086CC-3044-B55E-9021-FAAC0CE2B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53" y="1852126"/>
            <a:ext cx="5565435" cy="3153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7DF3B32-A3FA-8A73-E52A-551E7E06894C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98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7781B-D040-010C-ADA3-A13D86C7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Спутники (100)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521B56-AF0C-0626-0FC0-D474A582A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863078"/>
            <a:ext cx="5552319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переводится имя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Деймос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34F88FC-263C-34DC-F724-C04D6A7C26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1" r="25042"/>
          <a:stretch/>
        </p:blipFill>
        <p:spPr bwMode="auto">
          <a:xfrm>
            <a:off x="7798692" y="1672326"/>
            <a:ext cx="3165384" cy="3513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4745748-7BA1-B18F-2D51-B2BC510B954A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7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FF0DB-ED4A-1F49-2DCE-2622F209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Спутники (200)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9CEA1-1D17-11F6-5C2A-8A431648A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927168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/>
              <a:t>Титан самый крупный спутник этой планеты.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3497E26-8D34-1F1A-E55E-884E742186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1" r="25042"/>
          <a:stretch/>
        </p:blipFill>
        <p:spPr bwMode="auto">
          <a:xfrm>
            <a:off x="7380514" y="1732448"/>
            <a:ext cx="3508917" cy="3894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B8D4D09-C4E6-3146-0AB6-E96A1F5B05CC}"/>
              </a:ext>
            </a:extLst>
          </p:cNvPr>
          <p:cNvSpPr/>
          <p:nvPr/>
        </p:nvSpPr>
        <p:spPr>
          <a:xfrm>
            <a:off x="913795" y="5393094"/>
            <a:ext cx="1773421" cy="12876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673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159</TotalTime>
  <Words>546</Words>
  <Application>Microsoft Office PowerPoint</Application>
  <PresentationFormat>Широкоэкранный</PresentationFormat>
  <Paragraphs>139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Calisto MT</vt:lpstr>
      <vt:lpstr>Times New Roman</vt:lpstr>
      <vt:lpstr>Wingdings 2</vt:lpstr>
      <vt:lpstr>Сланец</vt:lpstr>
      <vt:lpstr>Тур по Солнечной системе</vt:lpstr>
      <vt:lpstr>Презентация PowerPoint</vt:lpstr>
      <vt:lpstr>Планеты (100)</vt:lpstr>
      <vt:lpstr>Планеты (200)</vt:lpstr>
      <vt:lpstr>Планеты (300)</vt:lpstr>
      <vt:lpstr>Планеты (400)</vt:lpstr>
      <vt:lpstr>Планеты (500)</vt:lpstr>
      <vt:lpstr>Спутники (100)</vt:lpstr>
      <vt:lpstr>Спутники (200)</vt:lpstr>
      <vt:lpstr>Спутники (300)</vt:lpstr>
      <vt:lpstr>Спутники (400)</vt:lpstr>
      <vt:lpstr>Спутники (500)</vt:lpstr>
      <vt:lpstr>Исследования (100)</vt:lpstr>
      <vt:lpstr>Исследования (200)</vt:lpstr>
      <vt:lpstr>Исследования (300)</vt:lpstr>
      <vt:lpstr>Исследования (400)</vt:lpstr>
      <vt:lpstr>Исследования (500)</vt:lpstr>
      <vt:lpstr>Земля (100)</vt:lpstr>
      <vt:lpstr>Земля (200)</vt:lpstr>
      <vt:lpstr>Земля (300)</vt:lpstr>
      <vt:lpstr>Земля (400)</vt:lpstr>
      <vt:lpstr>Земля (500)</vt:lpstr>
      <vt:lpstr>Астероиды (100)</vt:lpstr>
      <vt:lpstr>Астероиды (200)</vt:lpstr>
      <vt:lpstr>Астероиды (300)</vt:lpstr>
      <vt:lpstr>Астероиды (400)</vt:lpstr>
      <vt:lpstr>Астероиды (500)</vt:lpstr>
      <vt:lpstr>Ответы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 по Солнечной системе</dc:title>
  <dc:creator>Надежда</dc:creator>
  <cp:lastModifiedBy>Надежда Ежова</cp:lastModifiedBy>
  <cp:revision>26</cp:revision>
  <dcterms:created xsi:type="dcterms:W3CDTF">2023-03-24T16:32:20Z</dcterms:created>
  <dcterms:modified xsi:type="dcterms:W3CDTF">2025-01-19T12:06:42Z</dcterms:modified>
</cp:coreProperties>
</file>