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308" r:id="rId4"/>
    <p:sldId id="323" r:id="rId5"/>
    <p:sldId id="337" r:id="rId6"/>
    <p:sldId id="340" r:id="rId7"/>
    <p:sldId id="346" r:id="rId8"/>
    <p:sldId id="306" r:id="rId9"/>
    <p:sldId id="341" r:id="rId10"/>
    <p:sldId id="362" r:id="rId11"/>
    <p:sldId id="361" r:id="rId12"/>
    <p:sldId id="309" r:id="rId13"/>
    <p:sldId id="33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10C046-05E6-8772-758B-6FDF6A296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B96C51-CC9E-250F-50EC-715C751A7E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682C90-5450-2C14-215F-6858A0623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3EA8B6-BBE3-B8F4-8CAB-F0D9ECBF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0E246D-A2B5-D4CA-4138-CA364C54D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494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7C2961-CC90-9847-08E1-B8E5CEB91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301CA9-9E4C-FFD0-496B-CA0B0E611D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ECF3F3-6A0E-C4F6-6450-8DFED83A8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D16892-C4B3-7B49-7DA3-163BD7AE8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E40CE4-985C-CFC7-BB25-F8152CC01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357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E62D063-D943-BEEF-4DD4-F0F1A9CA35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17258B-46DF-F930-234A-C6BEB2BAFB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304ACD-17E4-F869-840D-41D26F67C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1641A9-FBF9-173C-5360-1CB315A8E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16CACD-B2B8-C899-315D-860F7ACBF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88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C4627-C635-63CE-0F09-8EADC5A1B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F13532-0BBD-3804-6CE0-5104BDD9F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68D10B-B979-2B3C-CFCB-5C435C07E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436FF2-DFFA-6EE8-08CF-9CC07FFF7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6000B4-AD04-B1D5-62E7-BFF074588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48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250C1-7C92-E68B-7452-AAF07108B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D247A8-EC5B-B4BD-44AA-2382A2955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B056B0-7F2B-EABF-A32E-4934E7B43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D41118-BF27-C5C4-2297-89D01B431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0E7D0D-10C3-BB13-B3E3-43F77B8CF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21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EC99B-C767-FED8-F00E-E42AE1CB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AA5A74-D235-B61B-98F9-24AFCDDAD6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D5987D-C371-7A73-7EEA-9E3E8D466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719443-37B4-A49C-91C9-BA8040073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682FC7-5A03-EAA4-A755-059CAEABA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51DB88-330D-3AA5-4E38-7F8842529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9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F6D602-3B44-D65D-AE35-DDA869CE6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8E36B-EEB2-7F30-E249-7EB06DBFB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75C698-C50F-3CEC-88B6-C756EF4B03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F9FA616-940C-6E8A-7433-42FA96F3AD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E80FA85-99E5-3534-FC75-465BFCC73F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BA65086-70E9-09D5-4E01-8AB770C5F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4EAEA57-AF7E-3357-FDFE-08CEF5137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86A59A3-4EF9-5F6C-793C-E53E27539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069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FA02B8-FE92-A322-1361-3A4170BF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06D0FC3-FEF0-1CCB-5CB7-CD3D0ACB7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8131140-639F-C389-384A-D23959B65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EEAFCEC-64E7-FAFF-090A-E1344D4AB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90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C903D78-BC9A-E809-0F81-1533794FD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AB5AF5E-9091-DFB9-D593-015C32F09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052F212-ACA1-2C54-9910-9F1358934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70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0A7628-85EF-D45D-29DC-1E4B87119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06D66D-C7C0-C931-3564-3CDBA85FC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B11F24-AB05-F174-12F5-00917789E4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BA4CA-1131-FB22-31D1-AAFA908D9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AA98E1-52A2-254F-F6BC-0C4168CAB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772039-2338-B432-1E7C-B6E2C2EC6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72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DE3C6-40EE-D33F-65E0-BA9753422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5C29280-CB65-4DD6-19AA-0B2B2973C1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38B4695-9BF1-6093-5C0C-2DE3CFC66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55F895-9DE0-2AE7-0D1E-6065E26B1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BC30DA-E8C1-AC02-77D3-7DC97A329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DBB0B3-BC6E-EEBA-0282-63345869F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412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EC25F8-1A37-5544-C172-9E722AE23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A0A4A9-3230-30D5-3936-3FEE85F2D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00CD0D-55BE-A610-3EB9-B03E91D9AA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D81867-0582-4AA7-A5EB-36FA536307CD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4A91BA-2070-53F8-7C91-87857E423C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5BB2D8-6076-BCA2-2E05-89F0E3BE2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212E27-606B-4694-8F7A-A03F20A54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3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E62743-D45C-E052-0F60-D4AC9D72A9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291484" cy="2879366"/>
          </a:xfrm>
        </p:spPr>
        <p:txBody>
          <a:bodyPr>
            <a:normAutofit fontScale="90000"/>
          </a:bodyPr>
          <a:lstStyle/>
          <a:p>
            <a:r>
              <a:rPr lang="ru-RU" dirty="0"/>
              <a:t>Урок повторения и обобщения по темам «Европа в раннее Средневековье», «Мусульманская цивилизация в </a:t>
            </a:r>
            <a:r>
              <a:rPr lang="en-US" dirty="0"/>
              <a:t>VII</a:t>
            </a:r>
            <a:r>
              <a:rPr lang="ru-RU" dirty="0"/>
              <a:t>—Х</a:t>
            </a:r>
            <a:r>
              <a:rPr lang="en-US" dirty="0"/>
              <a:t>I</a:t>
            </a:r>
            <a:r>
              <a:rPr lang="ru-RU" dirty="0"/>
              <a:t> вв.»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0DF1664-3A1F-3B27-C2E5-894A2DDF8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77032"/>
            <a:ext cx="9144000" cy="16026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9468EE-9AD8-4826-70FA-BC78A8E6E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300" y="3614721"/>
            <a:ext cx="2109399" cy="249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492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15DA9-B090-DDF4-AAC9-0634ACE6B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называется вид изобразительного искусства?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93C20A1-E05C-522A-D3B3-668C3C130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3458" y="2585883"/>
            <a:ext cx="5636342" cy="3591079"/>
          </a:xfrm>
        </p:spPr>
        <p:txBody>
          <a:bodyPr/>
          <a:lstStyle/>
          <a:p>
            <a:r>
              <a:rPr lang="ru-RU" b="1" dirty="0"/>
              <a:t>Каллиграфия</a:t>
            </a:r>
            <a:r>
              <a:rPr lang="ru-RU" dirty="0"/>
              <a:t> — одна из отраслей изобразительного искусства. Искусство красивого письма. 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BFB3B57-91D1-CCA5-D047-6EC13773EB1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87331" y="1825625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9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0AD7B2-1EDF-2AE0-7A95-5876C4A12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b="1" dirty="0"/>
            </a:br>
            <a:r>
              <a:rPr lang="ru-RU" b="1" dirty="0"/>
              <a:t>Название мечети?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FA9777-333C-76E9-37C7-70EE672B3C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Мечеть аль-Аскари</a:t>
            </a:r>
            <a:br>
              <a:rPr lang="ru-RU" dirty="0"/>
            </a:br>
            <a:r>
              <a:rPr lang="ru-RU" dirty="0"/>
              <a:t> </a:t>
            </a:r>
            <a:r>
              <a:rPr lang="en-US" dirty="0"/>
              <a:t>X</a:t>
            </a:r>
            <a:r>
              <a:rPr lang="ru-RU" dirty="0"/>
              <a:t> век Багдад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9AB7B4E-4589-20AC-35B3-8625FB65F9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64098" y="2505075"/>
            <a:ext cx="5109166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A4C5F749-6F6E-F9C8-8D50-659D6AF58F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Соборная мечеть в </a:t>
            </a:r>
            <a:r>
              <a:rPr lang="ru-RU" dirty="0" err="1"/>
              <a:t>Ко́рдове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7AD6318-8B96-A582-4A1D-528342A9161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2701107"/>
            <a:ext cx="5183188" cy="329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35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09CD3C-B803-5E97-2364-C8114F923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 Расскажи обо мне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BA023B-99A5-4409-F9E9-33202378D1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Юстиниа́н </a:t>
            </a:r>
            <a:r>
              <a:rPr lang="en-US" dirty="0">
                <a:solidFill>
                  <a:srgbClr val="C00000"/>
                </a:solidFill>
              </a:rPr>
              <a:t>I </a:t>
            </a:r>
            <a:r>
              <a:rPr lang="en-US" dirty="0"/>
              <a:t>(527—565).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6565D28E-3A58-0461-4DCC-B5620D8B54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06029" y="2505075"/>
            <a:ext cx="3225304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969025E9-6082-0FE7-46D9-2B62BA7808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Карл Великий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A02816F-F6E4-55B4-A769-F0501B41A22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241450" y="2505075"/>
            <a:ext cx="3044687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3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DF3F88-0124-32CE-1074-A71229ACF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 Расскажи обо мне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72AB524-BBCB-9F0A-C759-FCE731C11D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Альфред Великий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975FD6B-9834-4839-3139-CC5E462A36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02277" y="2652559"/>
            <a:ext cx="2760861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F31E97F7-D946-1E9B-1B3F-504801943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поэт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B94D4696-6D56-CE62-FE1B-2BCAF7371B9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543339" y="2505075"/>
            <a:ext cx="2440910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70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1D5C84-4577-0E97-90F5-A37D0BFBB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E21054-F2C9-948A-1BC9-FDDBCBF78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Что такое великое переселение народов?</a:t>
            </a:r>
          </a:p>
          <a:p>
            <a:r>
              <a:rPr lang="ru-RU" dirty="0"/>
              <a:t>Расскажите об особенностях жизни германцев</a:t>
            </a:r>
          </a:p>
          <a:p>
            <a:r>
              <a:rPr lang="ru-RU" dirty="0"/>
              <a:t>На какие ветви делятся славяне?</a:t>
            </a:r>
          </a:p>
          <a:p>
            <a:r>
              <a:rPr lang="ru-RU" dirty="0"/>
              <a:t>Кто разрешил христианство в Риме?</a:t>
            </a:r>
          </a:p>
          <a:p>
            <a:r>
              <a:rPr lang="ru-RU" dirty="0"/>
              <a:t>Кто возглавил христианскую церковь?</a:t>
            </a:r>
          </a:p>
          <a:p>
            <a:r>
              <a:rPr lang="ru-RU" dirty="0"/>
              <a:t>Кто такие монахи? Что такое монастырь?</a:t>
            </a:r>
          </a:p>
          <a:p>
            <a:r>
              <a:rPr lang="ru-RU" dirty="0"/>
              <a:t>Как христиане пытались решить религиозные споры?</a:t>
            </a:r>
          </a:p>
          <a:p>
            <a:r>
              <a:rPr lang="ru-RU" dirty="0"/>
              <a:t>Когда пал Рим?</a:t>
            </a:r>
          </a:p>
          <a:p>
            <a:r>
              <a:rPr lang="ru-RU" dirty="0"/>
              <a:t>Какие государства были основаны германскими племенами?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53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41033-366C-7B55-2CB3-DB3C4AD4B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5566C6-C4B1-FFF0-8F4D-998C37673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Столица Византии?</a:t>
            </a:r>
          </a:p>
          <a:p>
            <a:r>
              <a:rPr lang="ru-RU" dirty="0"/>
              <a:t>Василевс? Его полномочия?</a:t>
            </a:r>
          </a:p>
          <a:p>
            <a:r>
              <a:rPr lang="ru-RU" dirty="0"/>
              <a:t>Глава христианской церкви?</a:t>
            </a:r>
          </a:p>
          <a:p>
            <a:r>
              <a:rPr lang="ru-RU" dirty="0"/>
              <a:t>Основное занятие жителей? Кто собственник земли?</a:t>
            </a:r>
          </a:p>
          <a:p>
            <a:r>
              <a:rPr lang="ru-RU" dirty="0"/>
              <a:t>При каком императоре был расцвет Византии?</a:t>
            </a:r>
          </a:p>
          <a:p>
            <a:r>
              <a:rPr lang="ru-RU" dirty="0"/>
              <a:t>Результат юридической реформы?</a:t>
            </a:r>
          </a:p>
          <a:p>
            <a:r>
              <a:rPr lang="ru-RU" dirty="0"/>
              <a:t>Крупнейшее восстание?</a:t>
            </a:r>
          </a:p>
          <a:p>
            <a:r>
              <a:rPr lang="ru-RU" dirty="0"/>
              <a:t>Итог сражения </a:t>
            </a:r>
            <a:r>
              <a:rPr lang="ru-RU" dirty="0">
                <a:solidFill>
                  <a:srgbClr val="C00000"/>
                </a:solidFill>
              </a:rPr>
              <a:t>при </a:t>
            </a:r>
            <a:r>
              <a:rPr lang="ru-RU" dirty="0" err="1">
                <a:solidFill>
                  <a:srgbClr val="C00000"/>
                </a:solidFill>
              </a:rPr>
              <a:t>Манцикерте</a:t>
            </a:r>
            <a:r>
              <a:rPr lang="ru-RU" dirty="0">
                <a:solidFill>
                  <a:srgbClr val="C00000"/>
                </a:solidFill>
              </a:rPr>
              <a:t>?</a:t>
            </a:r>
          </a:p>
          <a:p>
            <a:r>
              <a:rPr lang="ru-RU" dirty="0"/>
              <a:t>Мозаика? Фреска? Икона? 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416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0A59C-EDC5-7A16-A008-FA8F10EB2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CB7B2E-EA5D-D448-2914-30D0D656C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Итоги битвы при </a:t>
            </a:r>
            <a:r>
              <a:rPr lang="ru-RU" dirty="0" err="1"/>
              <a:t>Суассоне</a:t>
            </a:r>
            <a:r>
              <a:rPr lang="ru-RU" dirty="0"/>
              <a:t>?</a:t>
            </a:r>
          </a:p>
          <a:p>
            <a:r>
              <a:rPr lang="ru-RU" dirty="0"/>
              <a:t>Какие изменения произошли в системе управления при  Хлодвиге?</a:t>
            </a:r>
          </a:p>
          <a:p>
            <a:r>
              <a:rPr lang="ru-RU" dirty="0"/>
              <a:t>«Салическая правда»?</a:t>
            </a:r>
          </a:p>
          <a:p>
            <a:r>
              <a:rPr lang="ru-RU" dirty="0"/>
              <a:t>Хлодвиг перед смертью разделил Франкское королевство между четырьмя сыновьями. Какие последствия  имел этот шаг?</a:t>
            </a:r>
          </a:p>
          <a:p>
            <a:r>
              <a:rPr lang="ru-RU" dirty="0"/>
              <a:t>Майордомы?</a:t>
            </a:r>
          </a:p>
          <a:p>
            <a:r>
              <a:rPr lang="ru-RU" dirty="0"/>
              <a:t>Итоги битвы при Пуатье?</a:t>
            </a:r>
          </a:p>
          <a:p>
            <a:r>
              <a:rPr lang="ru-RU" dirty="0"/>
              <a:t>Политика Карла </a:t>
            </a:r>
            <a:r>
              <a:rPr lang="ru-RU" dirty="0" err="1"/>
              <a:t>Мартелла</a:t>
            </a:r>
            <a:r>
              <a:rPr lang="ru-RU" dirty="0"/>
              <a:t>?</a:t>
            </a:r>
          </a:p>
          <a:p>
            <a:r>
              <a:rPr lang="ru-RU" dirty="0"/>
              <a:t>Политика Пипина Короткого?</a:t>
            </a:r>
          </a:p>
          <a:p>
            <a:r>
              <a:rPr lang="ru-RU" dirty="0"/>
              <a:t>Политика Карла Великого?</a:t>
            </a:r>
          </a:p>
          <a:p>
            <a:r>
              <a:rPr lang="ru-RU" dirty="0"/>
              <a:t>Каролингское возрождение?</a:t>
            </a:r>
          </a:p>
          <a:p>
            <a:r>
              <a:rPr lang="ru-RU" dirty="0"/>
              <a:t>Верденский раздел?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2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1A55C1-9103-3D33-51F2-D167FD511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CEA7F9-B4C3-65D1-5547-465662226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Кто такие Норманы? Их основное занятие?</a:t>
            </a:r>
          </a:p>
          <a:p>
            <a:r>
              <a:rPr lang="ru-RU" dirty="0"/>
              <a:t>Где </a:t>
            </a:r>
            <a:r>
              <a:rPr lang="ru-RU" dirty="0" err="1"/>
              <a:t>норманы</a:t>
            </a:r>
            <a:r>
              <a:rPr lang="ru-RU" dirty="0"/>
              <a:t> основали свои государства?</a:t>
            </a:r>
          </a:p>
          <a:p>
            <a:r>
              <a:rPr lang="ru-RU" dirty="0"/>
              <a:t>Руны? Сага?</a:t>
            </a:r>
          </a:p>
          <a:p>
            <a:r>
              <a:rPr lang="ru-RU" dirty="0"/>
              <a:t>Охарактеризуйте правление Альфреда Великого</a:t>
            </a:r>
          </a:p>
          <a:p>
            <a:r>
              <a:rPr lang="ru-RU" dirty="0"/>
              <a:t>Охарактеризуйте правление Вильгельма Завоевателя</a:t>
            </a:r>
          </a:p>
          <a:p>
            <a:r>
              <a:rPr lang="ru-RU" dirty="0"/>
              <a:t>Почему власть короля во Франции ослабла?</a:t>
            </a:r>
          </a:p>
          <a:p>
            <a:r>
              <a:rPr lang="ru-RU" dirty="0"/>
              <a:t>Охарактеризуйте правление Оттона </a:t>
            </a:r>
            <a:r>
              <a:rPr lang="en-US" dirty="0"/>
              <a:t>I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239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E9DA23-5689-E5CE-8EF0-249C62654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94EDDC-6ED1-D304-7E3B-FC4DC5E6B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Кто такие шейхи? Бедуины?</a:t>
            </a:r>
          </a:p>
          <a:p>
            <a:r>
              <a:rPr lang="ru-RU" dirty="0"/>
              <a:t>Главная святыня мусульман?</a:t>
            </a:r>
          </a:p>
          <a:p>
            <a:r>
              <a:rPr lang="ru-RU" dirty="0"/>
              <a:t>Основатель Ислама?</a:t>
            </a:r>
          </a:p>
          <a:p>
            <a:r>
              <a:rPr lang="ru-RU" dirty="0"/>
              <a:t> 5 столпов Ислама?</a:t>
            </a:r>
          </a:p>
          <a:p>
            <a:r>
              <a:rPr lang="ru-RU" dirty="0"/>
              <a:t>Куда переселился Мухаммед?</a:t>
            </a:r>
          </a:p>
          <a:p>
            <a:r>
              <a:rPr lang="ru-RU" dirty="0"/>
              <a:t>Коран? </a:t>
            </a:r>
          </a:p>
          <a:p>
            <a:r>
              <a:rPr lang="ru-RU" dirty="0"/>
              <a:t>Суна?</a:t>
            </a:r>
          </a:p>
          <a:p>
            <a:r>
              <a:rPr lang="ru-RU" dirty="0"/>
              <a:t>Шариат?</a:t>
            </a:r>
          </a:p>
          <a:p>
            <a:r>
              <a:rPr lang="ru-RU" dirty="0"/>
              <a:t>Халиф 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518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564EC-1FF5-77E5-C357-F8336D8B8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CB19D80F-242D-ACC1-F4B4-AD237579C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Арабский халифат?</a:t>
            </a:r>
          </a:p>
          <a:p>
            <a:r>
              <a:rPr lang="ru-RU" dirty="0"/>
              <a:t>К чему привела борьба за власть у первых халифов?</a:t>
            </a:r>
          </a:p>
          <a:p>
            <a:r>
              <a:rPr lang="ru-RU" dirty="0"/>
              <a:t>Чем отличаются </a:t>
            </a:r>
            <a:r>
              <a:rPr lang="ru-RU" dirty="0" err="1"/>
              <a:t>суниты</a:t>
            </a:r>
            <a:r>
              <a:rPr lang="ru-RU" dirty="0"/>
              <a:t> и шииты?</a:t>
            </a:r>
          </a:p>
          <a:p>
            <a:r>
              <a:rPr lang="ru-RU" dirty="0"/>
              <a:t>Перечислите завоевания арабов при </a:t>
            </a:r>
            <a:r>
              <a:rPr lang="ru-RU" dirty="0" err="1"/>
              <a:t>Омеядинах</a:t>
            </a:r>
            <a:endParaRPr lang="ru-RU" dirty="0"/>
          </a:p>
          <a:p>
            <a:r>
              <a:rPr lang="ru-RU" dirty="0">
                <a:ea typeface="Calibri" pitchFamily="34" charset="0"/>
                <a:cs typeface="Arial" pitchFamily="34" charset="0"/>
              </a:rPr>
              <a:t>Причины быстрых завоеваний арабов?</a:t>
            </a:r>
          </a:p>
          <a:p>
            <a:r>
              <a:rPr lang="ru-RU" dirty="0">
                <a:ea typeface="Calibri" pitchFamily="34" charset="0"/>
                <a:cs typeface="Arial" pitchFamily="34" charset="0"/>
              </a:rPr>
              <a:t>Причины образования арабского халифата?</a:t>
            </a:r>
          </a:p>
          <a:p>
            <a:r>
              <a:rPr lang="ru-RU" dirty="0" err="1">
                <a:ea typeface="Calibri" pitchFamily="34" charset="0"/>
                <a:cs typeface="Arial" pitchFamily="34" charset="0"/>
              </a:rPr>
              <a:t>Халиф?Везирь?Диван?Эмир</a:t>
            </a:r>
            <a:r>
              <a:rPr lang="ru-RU" dirty="0">
                <a:ea typeface="Calibri" pitchFamily="34" charset="0"/>
                <a:cs typeface="Arial" pitchFamily="34" charset="0"/>
              </a:rPr>
              <a:t>?</a:t>
            </a:r>
          </a:p>
          <a:p>
            <a:r>
              <a:rPr lang="ru-RU" dirty="0">
                <a:ea typeface="Calibri" pitchFamily="34" charset="0"/>
                <a:cs typeface="Arial" pitchFamily="34" charset="0"/>
              </a:rPr>
              <a:t>Причины распада арабского халифата?</a:t>
            </a:r>
          </a:p>
          <a:p>
            <a:r>
              <a:rPr lang="ru-RU" dirty="0" err="1">
                <a:ea typeface="Calibri" pitchFamily="34" charset="0"/>
                <a:cs typeface="Arial" pitchFamily="34" charset="0"/>
              </a:rPr>
              <a:t>Мектеб?Медресе</a:t>
            </a:r>
            <a:r>
              <a:rPr lang="ru-RU" dirty="0">
                <a:ea typeface="Calibri" pitchFamily="34" charset="0"/>
                <a:cs typeface="Arial" pitchFamily="34" charset="0"/>
              </a:rPr>
              <a:t>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273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296D45EE-FBE9-744D-7A5A-5F7E18C628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собор Святой Софии в  Константинополе, возведённый в  532—537 </a:t>
            </a:r>
            <a:r>
              <a:rPr lang="ru-RU" dirty="0" err="1"/>
              <a:t>гг</a:t>
            </a:r>
            <a:endParaRPr lang="ru-RU" dirty="0"/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FD7F8CD-78E3-4E68-DC3B-40D6EFC696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07092" y="2505075"/>
            <a:ext cx="3823178" cy="3684588"/>
          </a:xfrm>
        </p:spPr>
      </p:pic>
      <p:sp>
        <p:nvSpPr>
          <p:cNvPr id="8" name="Текст 7">
            <a:extLst>
              <a:ext uri="{FF2B5EF4-FFF2-40B4-BE49-F238E27FC236}">
                <a16:creationId xmlns:a16="http://schemas.microsoft.com/office/drawing/2014/main" id="{7DADDACC-48DA-6A2A-A088-45F32D3120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242187" y="256381"/>
            <a:ext cx="5183188" cy="82391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Как называется храм?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3D8E9476-E090-1F9D-1E8D-7CF2B460E6D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2620969"/>
            <a:ext cx="5183188" cy="3452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96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8B78C8-E96A-B441-7FED-9D477F360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Название сооружения?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71737F-68CB-D47B-B6AD-7AC9F3D9BB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Кааба- главная святыня мусульман</a:t>
            </a:r>
          </a:p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DD8880C-5E0B-4738-152B-C381208283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610645"/>
            <a:ext cx="5157787" cy="347344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167527A-DBAF-5B36-F496-CDC348D7E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3300" y="3224981"/>
            <a:ext cx="6077699" cy="341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5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380</Words>
  <Application>Microsoft Office PowerPoint</Application>
  <PresentationFormat>Широкоэкранный</PresentationFormat>
  <Paragraphs>77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Тема Office</vt:lpstr>
      <vt:lpstr>Урок повторения и обобщения по темам «Европа в раннее Средневековье», «Мусульманская цивилизация в VII—ХI вв.»</vt:lpstr>
      <vt:lpstr>Повторение</vt:lpstr>
      <vt:lpstr>Повторение</vt:lpstr>
      <vt:lpstr>Повторение</vt:lpstr>
      <vt:lpstr>Повторение</vt:lpstr>
      <vt:lpstr>Повторение</vt:lpstr>
      <vt:lpstr>Повторение</vt:lpstr>
      <vt:lpstr>Презентация PowerPoint</vt:lpstr>
      <vt:lpstr>Название сооружения?</vt:lpstr>
      <vt:lpstr>Как называется вид изобразительного искусства?</vt:lpstr>
      <vt:lpstr> Название мечети?</vt:lpstr>
      <vt:lpstr>Кто я? Расскажи обо мне</vt:lpstr>
      <vt:lpstr>Кто я? Расскажи обо мне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2025-09-06T06:07:10Z</dcterms:created>
  <dcterms:modified xsi:type="dcterms:W3CDTF">2025-09-06T06:10:12Z</dcterms:modified>
</cp:coreProperties>
</file>