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8" r:id="rId3"/>
    <p:sldId id="350" r:id="rId4"/>
    <p:sldId id="35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31AB78-2342-C875-4A93-4B70ECB80F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8BDD40-73C4-C815-CA04-2D23AF9060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79B2F9-B1F6-8D84-16D8-B5788911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887990-A692-B9B6-8448-21D59B166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76CB69-91E9-2CC0-9013-AFF435253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9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8FEDF-92DE-FF94-4F60-D98FE3BDC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CE9F99-515E-1A93-239B-6972C3C59A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3D055C-A284-B649-79A8-3282CAB46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CD9A4B-DE8C-EAEC-0336-36CE38E7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666BC8-C391-772E-E3E2-0E9E58B3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7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6EFD2A3-A3AA-C0D1-2073-FC83B10F0A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60806F-8A8D-E4EB-EB94-B30D05028B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293B14-4EE5-DF5C-C5EC-5D56C7E14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E925E8-51BB-1544-B95A-0460018A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E0A225-8B09-0364-5A46-2F22A978C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4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C9214-39D8-80D0-22EA-57B226CFB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CA899F-900A-32FA-761E-594C407FA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215C80-6CB2-6065-2207-7EAF27DB4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E80095-717D-C02C-D5EC-4AC0C45F7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3C2CCF-6A3E-0E59-5809-743FE7B04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45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A201B-CC38-0872-824C-CC8A74BD1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F61230-B8D9-C45C-3A1C-0CE2C927A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6B83DD-3D31-ED4A-8F19-BE930C43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611DA3-E835-60E3-1F39-435573B50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8A707B-E64E-3D31-88C0-C9EA9511C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06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83BBD-A76F-84F3-8199-D5D21C484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004979-2816-0E53-69DD-2AD5101B06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2455E5-5C02-E42A-FE4A-43E3BB82F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4283DF-E59D-8209-C2B4-6D49569D8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1660C7-EC22-E5A0-D0BD-92EE64A5B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1E6CC1-890D-1FD0-6B5B-134F6F222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42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8EE9A-59E2-A803-48D8-D1CA8E6C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3E9662-45F8-F1FB-743C-2A4FC3B8C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80CA74-450D-0557-FD66-EEC041A63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66498FA-681C-AC8E-D381-0DBC5126D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6D843B3-35C8-EBE0-E683-75ED54BD34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44ACE7-11D3-BF37-B9E0-D97B49D3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FD70167-A063-8C8E-AFD2-27C78FC1B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57C1193-4960-F118-CCA2-09DA36BCC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3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9F41F-6E87-992C-3217-4C1C1B4C6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195206-A8B5-F498-73EF-7DD92D399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58BD49-4619-BA98-90F9-31BF7BB3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3FD0A1-071E-DD8F-FF55-328EE0CFB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4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117110-4C5D-48A9-5B21-190C5041D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8207DD0-6E1E-7840-9635-2028D259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57F3CD-9AB0-1FBD-A36F-3CDD07A5D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68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7617B7-177D-4A2C-3460-53F2E9842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FD9BD9-1E90-8AE8-CAF6-1B76C24ED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EFE9CF-C8B5-EE2A-53DA-58235CC9C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B86627-49BD-C359-10BF-DD5B2E93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4BECC3-3052-8F45-0FE2-81C45880C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C06115-0317-F409-47D3-40E27F36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4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ACB01-4908-F5D3-DD03-EE9F1DAD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C80A44-9B51-27CC-5D92-5FA163BDF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1E9165-1548-C79D-704B-5A76EB888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1C4C0C-DA8E-9405-54C1-4A3E139C2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C9F539-E3A6-9D52-7200-E15C5C6DB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058E0F-87A7-6B6E-4126-37252A6F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6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C0D8F-CE29-10D2-1C4A-679FB5F62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D8A25A-B268-37ED-FF68-48973EF3E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E3FBB7-7945-FADC-C34D-75686080B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E849B0-9DE9-4E77-8CB4-A4197C6C1311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283FA1-7F41-8E91-8F56-4F0B0DA7EC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1318B7-B9A7-CBDE-3289-4B9A8C049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65EE18-04C3-4572-B1BB-8849D443C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28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55DE7-D3B5-18A9-26DB-5829065586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Священная Римская империя и её соседи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67A395-CCC6-54FB-24A1-2ED1E1DEE8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13  прочитать, стр. 125 работаем с источником: письменно ответить на вопросы. Сообщения на выбор: романская архитектура, готическая архитектура, Пьер Абеляр • Роджер Бэкон • Фома Аквинский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215B4E-8F6F-EE74-A4EE-A6AE1646F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00" y="402232"/>
            <a:ext cx="1755800" cy="239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27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FD3838-2C2A-ADD5-B1A3-130CEE62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4A1220-49DA-9F67-28E3-738DCCB9E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Императоры и  папы.</a:t>
            </a:r>
          </a:p>
          <a:p>
            <a:r>
              <a:rPr lang="ru-RU" dirty="0"/>
              <a:t>2. Фридрих Барбаросса против Ломбардской лиги.</a:t>
            </a:r>
          </a:p>
          <a:p>
            <a:r>
              <a:rPr lang="ru-RU" dirty="0"/>
              <a:t>3. Священная Римская империя в XIII—XIV вв.</a:t>
            </a:r>
          </a:p>
          <a:p>
            <a:r>
              <a:rPr lang="ru-RU" dirty="0"/>
              <a:t>4. Восточные соседи Священной Римской империи</a:t>
            </a:r>
          </a:p>
        </p:txBody>
      </p:sp>
    </p:spTree>
    <p:extLst>
      <p:ext uri="{BB962C8B-B14F-4D97-AF65-F5344CB8AC3E}">
        <p14:creationId xmlns:p14="http://schemas.microsoft.com/office/powerpoint/2010/main" val="2224481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A5330-4FAB-D209-A727-08BC066DD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Фридрих Барбаросса против Ломбардской лиги.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087A8A-CB8C-FA9D-C7A7-CEE9B233F52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Фридрих  I </a:t>
            </a:r>
            <a:r>
              <a:rPr lang="ru-RU" dirty="0" err="1"/>
              <a:t>Барбаро́сса</a:t>
            </a:r>
            <a:r>
              <a:rPr lang="ru-RU" dirty="0"/>
              <a:t> (1152—1190) </a:t>
            </a:r>
          </a:p>
          <a:p>
            <a:r>
              <a:rPr lang="ru-RU" dirty="0"/>
              <a:t>Внешняя политика была направлена на подчинение Италии, главными противниками были города Северной Италии, папство, а также Сицилийское королевство и Византия.</a:t>
            </a:r>
          </a:p>
          <a:p>
            <a:r>
              <a:rPr lang="ru-RU" dirty="0"/>
              <a:t>При нём были изданы </a:t>
            </a:r>
            <a:r>
              <a:rPr lang="ru-RU" dirty="0" err="1"/>
              <a:t>Ронкальские</a:t>
            </a:r>
            <a:r>
              <a:rPr lang="ru-RU" dirty="0"/>
              <a:t> постановления (1158), поставившие города Северной Италии под власть имперских чиновников — подеста.</a:t>
            </a:r>
          </a:p>
          <a:p>
            <a:r>
              <a:rPr lang="ru-RU" dirty="0"/>
              <a:t>Разрушил Милан (1162).</a:t>
            </a:r>
          </a:p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38DFE2-73D4-E3D9-4A67-790CCB5E08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93742" y="2096294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75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F28A07-4806-4298-04C8-2E9F7A875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Восточные соседи Священной Римской империи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4CEE77-CCDF-6FB5-A770-3388A7FA17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На юго-восточном побережье Балтийского моря, населённом народом пруссов (нынешняя Калининградская область России и прилегающие районы Польши), действовал Тевтонский орден.</a:t>
            </a:r>
          </a:p>
          <a:p>
            <a:r>
              <a:rPr lang="ru-RU" dirty="0"/>
              <a:t>Тевтонцы отрезали Польшу от Балтики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C24431-4385-3002-CEC9-BB2196E931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12554" y="1825625"/>
            <a:ext cx="290089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183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171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Священная Римская империя и её соседи</vt:lpstr>
      <vt:lpstr>План</vt:lpstr>
      <vt:lpstr>2. Фридрих Барбаросса против Ломбардской лиги.</vt:lpstr>
      <vt:lpstr>4. Восточные соседи Священной Римской империи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2025-09-11T17:05:48Z</dcterms:created>
  <dcterms:modified xsi:type="dcterms:W3CDTF">2025-09-11T17:07:13Z</dcterms:modified>
</cp:coreProperties>
</file>