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7ED210-91BD-38EE-09C5-CC3697719B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32F6BD8-320E-8CCA-0BC6-B086DA511B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386FE0-DA38-DCD5-905A-109DB19A9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D798-0F43-464A-BCB5-5D60ECAB921D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FF18B50-E664-C4FF-727C-623FB6F6D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5838A1-84C7-3C95-39CB-BFFF42A8B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4EC2-8E2A-44FE-8FCC-2023C1BF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52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0E8480-938B-61CA-A0D6-5F58DF078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FE793D0-7C38-8C33-1866-626E058594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A0B29D-A3BB-93FD-6D4B-A9F466493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D798-0F43-464A-BCB5-5D60ECAB921D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ACB5CB-ED14-8CEA-DBAA-04A033971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999FB1-F0AD-A20F-91E0-7536C4A00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4EC2-8E2A-44FE-8FCC-2023C1BF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038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DBD0EEB-0A91-0ABE-73AA-6706CB1A61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D5D49B5-3EC5-4D60-A7E9-F5EB2830FA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735346-D972-DCF9-6102-253DF95D2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D798-0F43-464A-BCB5-5D60ECAB921D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88E40C-0A76-C65B-C92A-837551C44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A55829-EFC6-C85C-1472-5439990E5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4EC2-8E2A-44FE-8FCC-2023C1BF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771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FD3012-7B17-4EA1-0D15-B5336FB32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E11E77-1D7F-BCDC-1E9F-9EE97CAF9C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38DE4C-5F2F-44A3-D896-4E2E74CC9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D798-0F43-464A-BCB5-5D60ECAB921D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C366CF8-F779-DE42-3D6B-5404B5C22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77CA94-9A9E-F17C-E926-30231B164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4EC2-8E2A-44FE-8FCC-2023C1BF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498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BF976F-7419-89B5-E8CB-6B873E5AE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30AA8FB-8DC6-85AA-48B3-54A3FEF1AE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7E96CC-4793-3B7F-C476-EAC3EA291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D798-0F43-464A-BCB5-5D60ECAB921D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1DA4B2-2807-0A15-490D-A4FD066AF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5C620E-D2A6-9253-FC1B-FA27A06A1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4EC2-8E2A-44FE-8FCC-2023C1BF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600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015F5E-D680-79AA-6617-D11717756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96B61D-772A-463F-6EAA-4C4E20358E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A9AAC5A-9306-9575-F181-562CABCF4C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7FF02F0-569E-9F6C-8DDE-202BF9959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D798-0F43-464A-BCB5-5D60ECAB921D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27E8F7A-5F06-8875-6166-47B40F3E3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EEEA0B4-95EF-F237-C0C4-F80EBBEEF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4EC2-8E2A-44FE-8FCC-2023C1BF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769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2FBFFA-66B2-664E-ED0E-60AF981C2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517396-29DF-7AE2-F3CC-9D7ECC355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545DB22-3B89-4844-C7A5-E45CCE1C20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B8D824E-966D-E951-1C46-3EE8514D63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695A793-714E-AAF3-CF17-560C9C545E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0C42B62-C0D3-4572-A239-5683129AE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D798-0F43-464A-BCB5-5D60ECAB921D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1E54088-1678-F541-3512-D836691FD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7E6E8F3-8E85-CA2C-C61A-8E7AAAF22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4EC2-8E2A-44FE-8FCC-2023C1BF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7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7932EE-787F-C4F5-247D-5A655F66E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2B4AC03-23EF-A6B8-2099-E41D15566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D798-0F43-464A-BCB5-5D60ECAB921D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CF3951D-2F90-1FB9-D871-4A5E515A6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9618F21-8BB4-6374-8B6F-A9D80E80A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4EC2-8E2A-44FE-8FCC-2023C1BF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703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1FBC60F-D27A-3987-DCE4-473D480B8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D798-0F43-464A-BCB5-5D60ECAB921D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A6232E4-9621-3B4F-6742-BFBD0700E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C08C062-CED0-4C13-93FC-9A383839C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4EC2-8E2A-44FE-8FCC-2023C1BF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441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0D949A-30FA-74D3-1203-CDDD3DD3B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A34C5E-3DD7-90A4-EAD8-AAA7C85CB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44384D2-0FB7-1798-DD81-62DCE731F8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658CE6E-F072-CB52-51A9-1B3CA11AA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D798-0F43-464A-BCB5-5D60ECAB921D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0AC3A6B-313F-8D70-87AD-E777E7B52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78BB169-8D98-4DCC-13A6-15631C6FE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4EC2-8E2A-44FE-8FCC-2023C1BF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216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EE125C-2803-57AC-1F99-0389D1661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B9A7325-139A-B943-894F-793A7EBB76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CB9CD86-3D50-EAEE-BC99-4B8C306B1F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1696F14-59C1-D7EF-5AC8-4B61E2BCC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D798-0F43-464A-BCB5-5D60ECAB921D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62220BE-8CFC-194D-3183-CFF32F7B0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AF8B7F9-8FAB-F0C1-6CB4-58072BCCE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4EC2-8E2A-44FE-8FCC-2023C1BF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648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77659D-5380-070E-68C2-F4B9CD1F9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9DDED84-653D-3E7D-84CD-8F73C6380C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67562F-B3CC-8EF3-4942-DEB0A593E8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CBD798-0F43-464A-BCB5-5D60ECAB921D}" type="datetimeFigureOut">
              <a:rPr lang="ru-RU" smtClean="0"/>
              <a:t>13.09.2025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65E167-75C5-72F3-8BA1-DEFFE40394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5544460-C6D2-4F88-F841-86D529DD15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AC4EC2-8E2A-44FE-8FCC-2023C1BF1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651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CCCA19-447F-9579-9987-0462913EEB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Творчество, которое объединяет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5F4CCB0-727D-9FD4-3F8E-B2F8B70CBA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15 сентября</a:t>
            </a:r>
          </a:p>
        </p:txBody>
      </p:sp>
    </p:spTree>
    <p:extLst>
      <p:ext uri="{BB962C8B-B14F-4D97-AF65-F5344CB8AC3E}">
        <p14:creationId xmlns:p14="http://schemas.microsoft.com/office/powerpoint/2010/main" val="1144876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5EBF0D-CD2C-BE41-DC7F-8E4489B12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084" y="365125"/>
            <a:ext cx="10596716" cy="1945456"/>
          </a:xfrm>
        </p:spPr>
        <p:txBody>
          <a:bodyPr/>
          <a:lstStyle/>
          <a:p>
            <a:r>
              <a:rPr lang="ru-RU" dirty="0"/>
              <a:t>– Задумывались ли вы, что движет творческими людьми? – Почему нужно заниматься творчеством?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DE7B4FC-BC73-38C4-A56B-9F73BB8AAB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4326" y="2447899"/>
            <a:ext cx="5117363" cy="376872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4102F32-6197-A81A-C067-F06165D31C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0008" y="1708355"/>
            <a:ext cx="4645588" cy="464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99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D8D306-7947-6071-0793-34407840E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1FD17B-6FA9-A679-0BE5-B5C6C2C77C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Современная русская культура активно развивается, в том числе и в музыкальной сфере. Музыка — это удивительное и многогранное искусство, которое сопровождает человека на протяжении всей жизни. </a:t>
            </a:r>
          </a:p>
          <a:p>
            <a:r>
              <a:rPr lang="ru-RU" dirty="0"/>
              <a:t>Мы встречаемся с ней ежедневно — в транспорте, магазинах, на концертах и культурных мероприятиях, а также в фильмах и театре. </a:t>
            </a:r>
          </a:p>
          <a:p>
            <a:r>
              <a:rPr lang="ru-RU" dirty="0"/>
              <a:t>Один из хороших примеров сочетания современных трендов с сохранением национальной самобытности в традициях — Международный музыкальный конкурс «Интервидение». </a:t>
            </a:r>
          </a:p>
        </p:txBody>
      </p:sp>
    </p:spTree>
    <p:extLst>
      <p:ext uri="{BB962C8B-B14F-4D97-AF65-F5344CB8AC3E}">
        <p14:creationId xmlns:p14="http://schemas.microsoft.com/office/powerpoint/2010/main" val="1019974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87FAAE-526D-EEBE-8D76-61AA34845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Прямо по сердцу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72BD0D9-32EF-33FA-C478-0E412A6004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4280" y="1796128"/>
            <a:ext cx="4751720" cy="475172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B1BA755-FD8C-B211-033B-31A95AEB9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201" y="1995949"/>
            <a:ext cx="5973187" cy="3977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439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D4BAA75-513D-AEED-18D2-63176BE364C9}"/>
              </a:ext>
            </a:extLst>
          </p:cNvPr>
          <p:cNvSpPr txBox="1"/>
          <p:nvPr/>
        </p:nvSpPr>
        <p:spPr>
          <a:xfrm>
            <a:off x="530943" y="530942"/>
            <a:ext cx="11582400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Российское искусство сохраняет и активно</a:t>
            </a:r>
          </a:p>
          <a:p>
            <a:r>
              <a:rPr lang="ru-RU" sz="2800" dirty="0"/>
              <a:t>продолжает традиции предшественников, и развивается в новых</a:t>
            </a:r>
          </a:p>
          <a:p>
            <a:r>
              <a:rPr lang="ru-RU" sz="2800" dirty="0"/>
              <a:t>направлениях. Времена меняются, но музыка, как и прежде,</a:t>
            </a:r>
          </a:p>
          <a:p>
            <a:r>
              <a:rPr lang="ru-RU" sz="2800" dirty="0"/>
              <a:t>остается главной объединяющей силой. Немногие знают,</a:t>
            </a:r>
          </a:p>
          <a:p>
            <a:r>
              <a:rPr lang="ru-RU" sz="2800" dirty="0"/>
              <a:t>что «Интервидение» — не новый конкурс. Более того,</a:t>
            </a:r>
          </a:p>
          <a:p>
            <a:r>
              <a:rPr lang="ru-RU" sz="2800" dirty="0"/>
              <a:t>у него богатая история. Впервые соревнование прошло в 1965-м</a:t>
            </a:r>
          </a:p>
          <a:p>
            <a:r>
              <a:rPr lang="ru-RU" sz="2800" dirty="0"/>
              <a:t>году в Чехословакии и прекратилось после распада Советского</a:t>
            </a:r>
          </a:p>
          <a:p>
            <a:r>
              <a:rPr lang="ru-RU" sz="2800" dirty="0"/>
              <a:t>Союза. </a:t>
            </a:r>
          </a:p>
          <a:p>
            <a:r>
              <a:rPr lang="ru-RU" sz="2800" dirty="0"/>
              <a:t>Интересный факт — на конкурсе артисты исполняли песни</a:t>
            </a:r>
          </a:p>
          <a:p>
            <a:r>
              <a:rPr lang="ru-RU" sz="2800" dirty="0"/>
              <a:t>не на одном языке, а каждый на своем родном.</a:t>
            </a:r>
          </a:p>
          <a:p>
            <a:r>
              <a:rPr lang="ru-RU" sz="2800" dirty="0"/>
              <a:t>По инициативе нашей страны этот конкурс вновь объединит</a:t>
            </a:r>
          </a:p>
          <a:p>
            <a:r>
              <a:rPr lang="ru-RU" sz="2800" dirty="0"/>
              <a:t>десятки стран мира, где каждый артист покажет самобытность</a:t>
            </a:r>
          </a:p>
          <a:p>
            <a:r>
              <a:rPr lang="ru-RU" sz="2800" dirty="0"/>
              <a:t>своего народа и познакомит зрителей со своей культурой</a:t>
            </a:r>
          </a:p>
          <a:p>
            <a:r>
              <a:rPr lang="ru-RU" sz="2800" dirty="0"/>
              <a:t>и традициями.</a:t>
            </a:r>
          </a:p>
        </p:txBody>
      </p:sp>
    </p:spTree>
    <p:extLst>
      <p:ext uri="{BB962C8B-B14F-4D97-AF65-F5344CB8AC3E}">
        <p14:creationId xmlns:p14="http://schemas.microsoft.com/office/powerpoint/2010/main" val="2173584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17409A-C3A8-27A9-A270-2497A365F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EBAA81-536D-4C07-E92B-4DA32E8771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– Как вы думаете, почему в конкурсе «Интервидение» каждый артист может петь на своем родном языке? </a:t>
            </a:r>
          </a:p>
          <a:p>
            <a:r>
              <a:rPr lang="ru-RU" dirty="0"/>
              <a:t>– Почему современным артистам важно не только создавать новую музыку, но и продолжать традиции своих предшественников</a:t>
            </a:r>
          </a:p>
        </p:txBody>
      </p:sp>
    </p:spTree>
    <p:extLst>
      <p:ext uri="{BB962C8B-B14F-4D97-AF65-F5344CB8AC3E}">
        <p14:creationId xmlns:p14="http://schemas.microsoft.com/office/powerpoint/2010/main" val="28725757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BF0C5B-C226-4B60-1081-E557B1165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Учитель организует просмотр видеоролика «Музыка, которая объединяет».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2C1FE1-5E07-D04C-1037-89D68217BB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Интервидение — это платформа для культурного обмена, укрепления взаимопонимания и доверия между народами, уважения к национальной самобытности и традициям </a:t>
            </a:r>
            <a:r>
              <a:rPr lang="ru-RU" dirty="0" err="1"/>
              <a:t>странучастниц</a:t>
            </a:r>
            <a:r>
              <a:rPr lang="ru-RU" dirty="0"/>
              <a:t>. Россия становится связующим звеном между поколениями и народами. Участники конкурса представляют более 3 миллиардов человек, живущих в их странах. Даже если каждый третий житель этих стран посмотрит конкурс, то аудитория шоу составит миллиард человек!</a:t>
            </a:r>
          </a:p>
        </p:txBody>
      </p:sp>
    </p:spTree>
    <p:extLst>
      <p:ext uri="{BB962C8B-B14F-4D97-AF65-F5344CB8AC3E}">
        <p14:creationId xmlns:p14="http://schemas.microsoft.com/office/powerpoint/2010/main" val="34080619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E54936-6224-1CFD-27A7-D56E6249C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просмотр видеоролика-интервью</a:t>
            </a:r>
            <a:br>
              <a:rPr lang="ru-RU" sz="2800" dirty="0"/>
            </a:br>
            <a:r>
              <a:rPr lang="ru-RU" sz="2800" dirty="0"/>
              <a:t>с главным продюсером музыкальных и развлекательных</a:t>
            </a:r>
            <a:br>
              <a:rPr lang="ru-RU" sz="2800" dirty="0"/>
            </a:br>
            <a:r>
              <a:rPr lang="ru-RU" sz="2800" dirty="0"/>
              <a:t>программ «Первого канала» Юрием Викторовичем Аксютой.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F1A50A1-C615-CFDB-EBF4-50F6D56D16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– Какую музыку слушаете вы?</a:t>
            </a:r>
          </a:p>
          <a:p>
            <a:r>
              <a:rPr lang="ru-RU" dirty="0"/>
              <a:t>– Какие стихотворения известных отечественных поэтов</a:t>
            </a:r>
          </a:p>
          <a:p>
            <a:r>
              <a:rPr lang="ru-RU" dirty="0"/>
              <a:t>были положены на музыку?</a:t>
            </a:r>
          </a:p>
          <a:p>
            <a:r>
              <a:rPr lang="ru-RU" dirty="0"/>
              <a:t>– Расскажите, какие треки сейчас в вашем плейлисте?</a:t>
            </a:r>
          </a:p>
          <a:p>
            <a:r>
              <a:rPr lang="ru-RU" dirty="0"/>
              <a:t>– Как в вашей семье происходит культурный обмен между</a:t>
            </a:r>
          </a:p>
          <a:p>
            <a:r>
              <a:rPr lang="ru-RU" dirty="0"/>
              <a:t>вами и вашими родителями или бабушками и дедушками?</a:t>
            </a:r>
          </a:p>
          <a:p>
            <a:r>
              <a:rPr lang="ru-RU" dirty="0"/>
              <a:t>– Есть ли песни, которые вы поете вместе с родными? </a:t>
            </a:r>
          </a:p>
        </p:txBody>
      </p:sp>
    </p:spTree>
    <p:extLst>
      <p:ext uri="{BB962C8B-B14F-4D97-AF65-F5344CB8AC3E}">
        <p14:creationId xmlns:p14="http://schemas.microsoft.com/office/powerpoint/2010/main" val="30046874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:a16="http://schemas.microsoft.com/office/drawing/2014/main" id="{2A739BED-03A7-7F0B-4ADD-9000CABCED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1781" y="403124"/>
            <a:ext cx="5538019" cy="5773840"/>
          </a:xfrm>
        </p:spPr>
        <p:txBody>
          <a:bodyPr>
            <a:normAutofit/>
          </a:bodyPr>
          <a:lstStyle/>
          <a:p>
            <a:r>
              <a:rPr lang="ru-RU" dirty="0"/>
              <a:t>Занятия музыкой, игра на инструменте, пение, воспроизведение приятных и любимых треков — это не только приятно, но и полезно. Это развитие мозга, эстетического вкуса, расширение кругозора, формирование креативного мышления. Занимаясь музыкой, мы задействуем тело, слух, зрение, несколько видов памяти одновременно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A9EFDD1-5CF8-E044-9DA9-13E35BD186D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/>
              <a:t>.Вопросы для обсуждения: </a:t>
            </a:r>
          </a:p>
          <a:p>
            <a:r>
              <a:rPr lang="ru-RU" dirty="0"/>
              <a:t>– Что для вас в музыке самое важное, что она вам дает? </a:t>
            </a:r>
          </a:p>
          <a:p>
            <a:r>
              <a:rPr lang="ru-RU" dirty="0"/>
              <a:t>– Как музыка объединяет людей?</a:t>
            </a:r>
          </a:p>
          <a:p>
            <a:r>
              <a:rPr lang="ru-RU" dirty="0"/>
              <a:t> – Пробовали ли вы самостоятельно писать музыку или сочинять песни?</a:t>
            </a:r>
          </a:p>
        </p:txBody>
      </p:sp>
    </p:spTree>
    <p:extLst>
      <p:ext uri="{BB962C8B-B14F-4D97-AF65-F5344CB8AC3E}">
        <p14:creationId xmlns:p14="http://schemas.microsoft.com/office/powerpoint/2010/main" val="31622329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4FD09E-EBAE-4F23-FA07-A0844AB37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2CD480-269C-440F-7F79-4702D092722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Современная музыка в России активно развивается, и каждый из нас может внести свой вклад в будущее страны. </a:t>
            </a:r>
          </a:p>
          <a:p>
            <a:r>
              <a:rPr lang="ru-RU" dirty="0"/>
              <a:t>Как вы думаете, нужно ли учиться, чтобы проявить свой талант, или достаточно просто желания и вдохновения?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689C839-21FD-1BCA-9E99-B1FC9E61BD3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543969"/>
            <a:ext cx="51816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5827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1195AE-6903-FFBD-9BB1-39AAF700E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3AD2DA-2BF4-47F2-9537-1BA672F1708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Участвовали ли вы в творческих конкурсах, приходилось ли вам выступать?</a:t>
            </a:r>
          </a:p>
          <a:p>
            <a:r>
              <a:rPr lang="ru-RU" dirty="0"/>
              <a:t>– В чем, по-вашему, вы талантливы?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2E13660-C910-8B4C-83A2-02945C1310C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19800" y="1971675"/>
            <a:ext cx="51816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899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C0A730-1BAB-C4F5-A7EC-B3409B3E4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просмотр видеоролика-анонса занятия</a:t>
            </a:r>
            <a:br>
              <a:rPr lang="ru-RU" dirty="0"/>
            </a:br>
            <a:r>
              <a:rPr lang="ru-RU" dirty="0"/>
              <a:t>с Евгением Егоровым.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3B8C67-2E60-937C-D423-5A1F5F7B7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– Зачем человеку необходимо заниматься творчеством?</a:t>
            </a:r>
          </a:p>
          <a:p>
            <a:r>
              <a:rPr lang="ru-RU" dirty="0"/>
              <a:t>– Как творчество влияет на нас? </a:t>
            </a:r>
          </a:p>
          <a:p>
            <a:r>
              <a:rPr lang="ru-RU" dirty="0"/>
              <a:t>– Каких известных писателей, музыкантов, художников, современных артистов вы знаете?</a:t>
            </a:r>
          </a:p>
        </p:txBody>
      </p:sp>
    </p:spTree>
    <p:extLst>
      <p:ext uri="{BB962C8B-B14F-4D97-AF65-F5344CB8AC3E}">
        <p14:creationId xmlns:p14="http://schemas.microsoft.com/office/powerpoint/2010/main" val="2821714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67E481-DF68-C452-6129-B6D0888D5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D44280-2886-307A-F0A7-0F9CF5840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Русская культура — это богатая сокровищница, в которой есть место гениальной классической музыке Чайковского и Рахманинова, пронзительной литературе Пушкина и Толстого, живописи Васнецова и Шишкина, уникальной архитектуре наших памятников, а также современному искусству</a:t>
            </a:r>
          </a:p>
          <a:p>
            <a:r>
              <a:rPr lang="ru-RU" dirty="0"/>
              <a:t>. Произведения русского искусства вызывают интерес и вдохновляют людей всех возрастов и национальностей по всему миру. </a:t>
            </a:r>
          </a:p>
        </p:txBody>
      </p:sp>
    </p:spTree>
    <p:extLst>
      <p:ext uri="{BB962C8B-B14F-4D97-AF65-F5344CB8AC3E}">
        <p14:creationId xmlns:p14="http://schemas.microsoft.com/office/powerpoint/2010/main" val="3823635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42A963-2B9F-0E6A-D527-DE6A53423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Архип Иванович Куинджи Лунная ночь на Днепре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11831F0-095E-1809-8431-0AD1DEE3A0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6387" y="1825625"/>
            <a:ext cx="6537090" cy="474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176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5A1A34-43AE-4565-280C-35BF8487F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Куинджи :Березовая роща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1F27DBE8-89ED-304C-A876-C0360DE34D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4542" y="1825625"/>
            <a:ext cx="792291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58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07B499-A4F7-A996-615C-B4C21EC26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441723" cy="3144991"/>
          </a:xfrm>
        </p:spPr>
        <p:txBody>
          <a:bodyPr/>
          <a:lstStyle/>
          <a:p>
            <a:r>
              <a:rPr lang="ru-RU" dirty="0"/>
              <a:t>Михаил Врубель «Царевна лебедь»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7BEFA73A-5ECC-9FC7-7CC0-6493AE4C80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22374" y="95626"/>
            <a:ext cx="4227871" cy="6496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814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2F23D4-D1FC-33F6-914A-B2E5BE9F7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774" y="365125"/>
            <a:ext cx="10813026" cy="1591494"/>
          </a:xfrm>
        </p:spPr>
        <p:txBody>
          <a:bodyPr>
            <a:normAutofit fontScale="90000"/>
          </a:bodyPr>
          <a:lstStyle/>
          <a:p>
            <a:r>
              <a:rPr lang="ru-RU" dirty="0"/>
              <a:t>– Как вы думаете, каждый ли из нас способен творить?</a:t>
            </a:r>
            <a:br>
              <a:rPr lang="ru-RU" dirty="0"/>
            </a:br>
            <a:r>
              <a:rPr lang="ru-RU" dirty="0"/>
              <a:t>– Какого человека можно считать творческим?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9F4163F0-D210-D0DC-13CA-1E52CC9294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5519" y="1825625"/>
            <a:ext cx="6609926" cy="46989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1E9365-5E48-3D63-406A-568E11591F66}"/>
              </a:ext>
            </a:extLst>
          </p:cNvPr>
          <p:cNvSpPr txBox="1"/>
          <p:nvPr/>
        </p:nvSpPr>
        <p:spPr>
          <a:xfrm>
            <a:off x="147484" y="2784676"/>
            <a:ext cx="23990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Иван Айвазовский 9й вал</a:t>
            </a:r>
          </a:p>
        </p:txBody>
      </p:sp>
    </p:spTree>
    <p:extLst>
      <p:ext uri="{BB962C8B-B14F-4D97-AF65-F5344CB8AC3E}">
        <p14:creationId xmlns:p14="http://schemas.microsoft.com/office/powerpoint/2010/main" val="938445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299786-5650-2902-D396-AA16C65E4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446901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Какие ассоциации возникают у вас со словом творчество? Давайте я начну, а вы продолжите: художник, вдохновение, талант… </a:t>
            </a:r>
            <a:br>
              <a:rPr lang="ru-RU" dirty="0"/>
            </a:br>
            <a:r>
              <a:rPr lang="ru-RU" dirty="0"/>
              <a:t>– Какие чувства испытывает человек, когда занимается творчеством?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B8697F-D9B8-B0A2-542D-F67F6C4F1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12025"/>
            <a:ext cx="10370574" cy="3364937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5B894CD-5F14-6DCC-E2F8-85EDEF175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301" y="3248792"/>
            <a:ext cx="5343525" cy="3152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705915D-16BA-0C04-6BC6-7A57A3CBB8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0168" y="2317801"/>
            <a:ext cx="2888309" cy="4501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688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49668CF-C223-E89D-F1B4-239B7FF71CA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88258" y="766916"/>
            <a:ext cx="9827342" cy="541004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Творчество помогает находить решения самых  разных задач и удовлетворять разнообразные потребности. </a:t>
            </a:r>
          </a:p>
          <a:p>
            <a:r>
              <a:rPr lang="ru-RU" dirty="0">
                <a:solidFill>
                  <a:srgbClr val="FF0000"/>
                </a:solidFill>
              </a:rPr>
              <a:t>Самое главное, что отличает творчество — это </a:t>
            </a:r>
            <a:r>
              <a:rPr lang="ru-RU" dirty="0" err="1">
                <a:solidFill>
                  <a:srgbClr val="FF0000"/>
                </a:solidFill>
              </a:rPr>
              <a:t>уникальностьего</a:t>
            </a:r>
            <a:r>
              <a:rPr lang="ru-RU" dirty="0">
                <a:solidFill>
                  <a:srgbClr val="FF0000"/>
                </a:solidFill>
              </a:rPr>
              <a:t> результата. </a:t>
            </a:r>
          </a:p>
          <a:p>
            <a:r>
              <a:rPr lang="ru-RU" dirty="0"/>
              <a:t>Казалось бы, простой предмет — </a:t>
            </a:r>
            <a:r>
              <a:rPr lang="ru-RU" dirty="0" err="1"/>
              <a:t>русскаяматрешка</a:t>
            </a:r>
            <a:r>
              <a:rPr lang="ru-RU" dirty="0"/>
              <a:t>. Её создали изначально как детскую игрушку-«</a:t>
            </a:r>
            <a:r>
              <a:rPr lang="ru-RU" dirty="0" err="1"/>
              <a:t>укладку»,отлично</a:t>
            </a:r>
            <a:r>
              <a:rPr lang="ru-RU" dirty="0"/>
              <a:t> развивающую детскую моторику. </a:t>
            </a:r>
          </a:p>
          <a:p>
            <a:r>
              <a:rPr lang="ru-RU" dirty="0"/>
              <a:t>Потребность была практической. Но в чём же творчество? В том, что эти куколки стали уникальны и неповторимы своей росписью, </a:t>
            </a:r>
            <a:r>
              <a:rPr lang="ru-RU" dirty="0" err="1"/>
              <a:t>стилем,качеством</a:t>
            </a:r>
            <a:r>
              <a:rPr lang="ru-RU" dirty="0"/>
              <a:t>, над которыми потрудились отечественные художники.</a:t>
            </a:r>
          </a:p>
          <a:p>
            <a:r>
              <a:rPr lang="ru-RU" dirty="0"/>
              <a:t>Теперь матрешка — самый распространенный сувенир из </a:t>
            </a:r>
            <a:r>
              <a:rPr lang="ru-RU" dirty="0" err="1"/>
              <a:t>Россиии</a:t>
            </a:r>
            <a:r>
              <a:rPr lang="ru-RU" dirty="0"/>
              <a:t> символ русской культуры. </a:t>
            </a:r>
          </a:p>
        </p:txBody>
      </p:sp>
    </p:spTree>
    <p:extLst>
      <p:ext uri="{BB962C8B-B14F-4D97-AF65-F5344CB8AC3E}">
        <p14:creationId xmlns:p14="http://schemas.microsoft.com/office/powerpoint/2010/main" val="1569188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805</Words>
  <Application>Microsoft Office PowerPoint</Application>
  <PresentationFormat>Широкоэкранный</PresentationFormat>
  <Paragraphs>60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Aptos</vt:lpstr>
      <vt:lpstr>Aptos Display</vt:lpstr>
      <vt:lpstr>Arial</vt:lpstr>
      <vt:lpstr>Тема Office</vt:lpstr>
      <vt:lpstr>Творчество, которое объединяет</vt:lpstr>
      <vt:lpstr>просмотр видеоролика-анонса занятия с Евгением Егоровым. </vt:lpstr>
      <vt:lpstr>Презентация PowerPoint</vt:lpstr>
      <vt:lpstr>Архип Иванович Куинджи Лунная ночь на Днепре</vt:lpstr>
      <vt:lpstr>Куинджи :Березовая роща</vt:lpstr>
      <vt:lpstr>Михаил Врубель «Царевна лебедь»</vt:lpstr>
      <vt:lpstr>– Как вы думаете, каждый ли из нас способен творить? – Какого человека можно считать творческим? </vt:lpstr>
      <vt:lpstr>Какие ассоциации возникают у вас со словом творчество? Давайте я начну, а вы продолжите: художник, вдохновение, талант…  – Какие чувства испытывает человек, когда занимается творчеством?  </vt:lpstr>
      <vt:lpstr>Презентация PowerPoint</vt:lpstr>
      <vt:lpstr>– Задумывались ли вы, что движет творческими людьми? – Почему нужно заниматься творчеством?</vt:lpstr>
      <vt:lpstr>Презентация PowerPoint</vt:lpstr>
      <vt:lpstr>Прямо по сердцу</vt:lpstr>
      <vt:lpstr>Презентация PowerPoint</vt:lpstr>
      <vt:lpstr>Презентация PowerPoint</vt:lpstr>
      <vt:lpstr>Учитель организует просмотр видеоролика «Музыка, которая объединяет».</vt:lpstr>
      <vt:lpstr>просмотр видеоролика-интервью с главным продюсером музыкальных и развлекательных программ «Первого канала» Юрием Викторовичем Аксютой.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2025-09-13T18:05:14Z</dcterms:created>
  <dcterms:modified xsi:type="dcterms:W3CDTF">2025-09-13T18:08:25Z</dcterms:modified>
</cp:coreProperties>
</file>