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0" r:id="rId3"/>
    <p:sldId id="275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9D4340-32C5-2F7A-6369-2FD04096A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58133A3-D0D1-3125-D261-3CACCC429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80C5F6-2957-150E-7BFD-FF13E571F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8ADE94-B689-2425-6F9D-5A23EF9E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703A0B-8B62-1457-DCAA-2054E6366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773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44247-0791-31E4-D33D-D790428DF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9C561F9-CBE9-1D8D-00E4-BE52B7441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7F3F3B-74E9-0F53-1696-8F2F6D2A3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402020-E445-1133-7ED8-BA374FCD0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07718C-65AD-947D-1E9F-CA7A7EDFC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119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F91D108-29D5-064B-7F4D-779FA44883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52E96B0-1AF3-1CEE-90F1-8A4FF038FE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52523B-1F96-DB94-0488-3834EA4B5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13C330-951A-EEF8-2E32-86BC857FA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251987-5346-DEE1-E9A1-7148C7509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468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B812C5-0FA6-7A57-45B2-00D2583A8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84ABC3-2099-8924-1A01-723F05272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9D261D-FF48-9369-46FB-1CF4212CF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B74E7E-1483-E582-BC97-D9AC3E904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659430-C944-4C13-D77A-559CD2F66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0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EB51C5-2907-76E8-F21A-F52093012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8671E9-C83F-F5FE-C758-EC597C61A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614987-842A-23BE-881F-4981C0DEA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87FBA2-29D2-A23D-2478-D0A6A73D3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9E3522-BA65-6F71-127B-F3A02040E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83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903E5-C21B-40AD-A345-950D08C5E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103BA2-2017-65AC-8BC5-74887C3F30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FB32CF-D4B2-DE92-0361-E29B18FD5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6EBA49-84CE-98A1-CBCD-12D47E0F8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9933E3-1764-FB94-7A3B-D2A68965E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449B76-2F6E-CA67-1932-F2DC59745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27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61E97A-7482-6360-0A06-2D46A4D47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424EDF-661B-CA7A-12EB-3B8FB5FA78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C03AFE-65D3-EE71-F9D6-69165E4EED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5B7B082-22E7-ADC8-0B5B-E367A2E6FE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420380-7A2F-97C1-11DF-669ECAF219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3FAA26-B080-270C-FC36-74A58878B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11A525F-AFC7-7384-B318-85BD20701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1F0F710-EE24-7672-D2FE-191F2C6A2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10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18609-651C-D823-455B-898AE6504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4420CA7-EFA6-0E39-23F7-0703F15E1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1ED6AF9-2CD2-9E58-1F07-383AFDE69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5489BC9-4B1E-1431-6E57-2BA8FBBE8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58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76B53C7-C97D-B1AA-4AC0-1A4CD7975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E3C82C0-A5CC-813D-ECEE-6C2F9D537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4EF7C61-8437-0EDC-085F-7B396362E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701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CC911-AE4E-F578-6BA2-C652D6EC2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47A51-745A-ABF1-1D57-7696F2FBD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B1BC16-2AA6-0C04-36FA-DFA9B79D6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024FBD-22F9-A8F2-FC7F-84D5C10DF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D1DA1AA-428B-5D4A-33A2-7CF2E4DF3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CDB14E-4CBC-DBC8-CED2-986A233E7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615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955487-2454-AE73-F310-D00AB989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3F6D7D6-CE9C-EF5A-38EE-DB32F692C8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73848FE-69CB-736B-4089-46FA044BC3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EA8153-C582-74E5-251E-4F8CD62BF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96DC1A-5573-A6B9-983D-C93C19B64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E1BB18-9D15-2B46-0072-5FED3D65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58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E5593-6E88-0314-8370-BCA71FC80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70CE90-BC69-B18B-DE8B-19F1E9908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BD8D5A-F43B-D75F-F9B6-4BC8C741B3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12500F-F4F3-47B1-A1BC-CE270F9E7BDF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0E6694-26BC-BE4C-84B3-5B4CE9E84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361B2C-55C2-4532-BE38-EFFDC7474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0EF0D4-680D-4723-BDC2-9764A9D4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17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C498D2-CAEB-5761-BFC0-B6C97242D2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Человек, </a:t>
            </a:r>
            <a:r>
              <a:rPr lang="en-US" dirty="0" err="1"/>
              <a:t>общество</a:t>
            </a:r>
            <a:r>
              <a:rPr lang="en-US" dirty="0"/>
              <a:t>, </a:t>
            </a:r>
            <a:r>
              <a:rPr lang="en-US" dirty="0" err="1"/>
              <a:t>государство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E22A9C-9E9B-6F78-3779-E98AFDA12F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 . П. 5 прочитать. По желанию подготовить сообщение: </a:t>
            </a:r>
            <a:r>
              <a:rPr lang="ru-RU" dirty="0" err="1"/>
              <a:t>Ж.Кальвин</a:t>
            </a:r>
            <a:r>
              <a:rPr lang="ru-RU" dirty="0"/>
              <a:t>, </a:t>
            </a:r>
            <a:r>
              <a:rPr lang="ru-RU" dirty="0" err="1"/>
              <a:t>М.Лютер</a:t>
            </a:r>
            <a:r>
              <a:rPr lang="ru-RU" dirty="0"/>
              <a:t>, </a:t>
            </a:r>
            <a:r>
              <a:rPr lang="ru-RU" dirty="0" err="1"/>
              <a:t>И.Лойола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811337-BB05-DF5B-4B52-883440BEF2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25" y="142610"/>
            <a:ext cx="2389839" cy="34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321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7EB2BC-2619-C2AA-7A98-3618C1EE9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35430A-E342-A154-2A74-0688A092F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Европейский абсолютизм.</a:t>
            </a:r>
          </a:p>
          <a:p>
            <a:r>
              <a:rPr lang="ru-RU" dirty="0"/>
              <a:t>2. Общество сословий и привилегий.</a:t>
            </a:r>
          </a:p>
          <a:p>
            <a:r>
              <a:rPr lang="ru-RU" dirty="0"/>
              <a:t>3. За стенами домов.</a:t>
            </a:r>
          </a:p>
          <a:p>
            <a:r>
              <a:rPr lang="ru-RU" dirty="0"/>
              <a:t>4. За обеденным столом.</a:t>
            </a:r>
          </a:p>
          <a:p>
            <a:r>
              <a:rPr lang="ru-RU" dirty="0"/>
              <a:t>5. Одежда и мода.</a:t>
            </a:r>
          </a:p>
          <a:p>
            <a:r>
              <a:rPr lang="ru-RU" dirty="0"/>
              <a:t>6 .Семейная жизнь.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724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821BB-E855-ED9E-BA01-11A7ECE50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За стенами домов. Стр.54-56 прочитать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6774FA-C880-68D7-3AEA-50DFC8D58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составьте рассказ  о домах состоятельных людей: богатый дом — место общественное. Анфилада. Разборная мебель. Изменения которые появятся.</a:t>
            </a:r>
          </a:p>
          <a:p>
            <a:r>
              <a:rPr lang="ru-RU" dirty="0"/>
              <a:t>2. Какие изменения произошли в жизни крестьян.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754592-7C4E-0A96-E732-C4099A4F2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3397" y="3568985"/>
            <a:ext cx="4374740" cy="30137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C6095C-B297-B950-C267-573FF79C9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636" y="3568985"/>
            <a:ext cx="2944761" cy="29447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E779E56-545B-85DE-B724-4CBEF3F2AF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830" y="3568985"/>
            <a:ext cx="3630436" cy="294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7402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109</Words>
  <Application>Microsoft Office PowerPoint</Application>
  <PresentationFormat>Широкоэкранный</PresentationFormat>
  <Paragraphs>12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Тема Office</vt:lpstr>
      <vt:lpstr>Человек, общество, государство</vt:lpstr>
      <vt:lpstr>План</vt:lpstr>
      <vt:lpstr>3. За стенами домов. Стр.54-56 прочитать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2025-08-22T17:43:43Z</dcterms:created>
  <dcterms:modified xsi:type="dcterms:W3CDTF">2025-08-22T17:44:53Z</dcterms:modified>
</cp:coreProperties>
</file>