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57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455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1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51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80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38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536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5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64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174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422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543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72C6B-FF9A-4E12-B358-A0795EF16AF9}" type="datetimeFigureOut">
              <a:rPr lang="ru-RU" smtClean="0"/>
              <a:t>10.03.2026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348E-AC37-48C4-85B0-F3B14095F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373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Мир человека XVII 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886200"/>
            <a:ext cx="3632448" cy="1919064"/>
          </a:xfrm>
        </p:spPr>
        <p:txBody>
          <a:bodyPr/>
          <a:lstStyle/>
          <a:p>
            <a:r>
              <a:rPr lang="ru-RU" dirty="0" smtClean="0"/>
              <a:t>§ </a:t>
            </a:r>
            <a:r>
              <a:rPr lang="ru-RU" dirty="0" smtClean="0"/>
              <a:t>48 стр.245-246 изучаем вопросы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19685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34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3.Перемены </a:t>
            </a:r>
            <a:r>
              <a:rPr lang="ru-RU" dirty="0"/>
              <a:t>в быту.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Стр.242-243 прочитать</a:t>
            </a:r>
          </a:p>
          <a:p>
            <a:r>
              <a:rPr lang="ru-RU" dirty="0" smtClean="0"/>
              <a:t>Какие изменения произошли в быту?</a:t>
            </a:r>
          </a:p>
          <a:p>
            <a:r>
              <a:rPr lang="ru-RU" dirty="0" smtClean="0"/>
              <a:t>Придворные посещают немецкую слободу</a:t>
            </a:r>
          </a:p>
          <a:p>
            <a:r>
              <a:rPr lang="ru-RU" dirty="0" smtClean="0"/>
              <a:t>Меняется мебель: Столы,  стулья.  </a:t>
            </a:r>
          </a:p>
          <a:p>
            <a:r>
              <a:rPr lang="ru-RU" dirty="0" smtClean="0"/>
              <a:t>Дом украшают часами, гравюрами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4038600" cy="2690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06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Любопытные детали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 1672 г. при дворе царя Алексея Михайловича завели </a:t>
            </a:r>
            <a:r>
              <a:rPr lang="ru-RU" dirty="0" smtClean="0"/>
              <a:t>постоянный </a:t>
            </a:r>
            <a:r>
              <a:rPr lang="ru-RU" dirty="0"/>
              <a:t>театр. Первой поставленной пьесой стала «Комедия-притча о блудном сыне» </a:t>
            </a:r>
            <a:r>
              <a:rPr lang="ru-RU" dirty="0" err="1" smtClean="0"/>
              <a:t>Симеона</a:t>
            </a:r>
            <a:r>
              <a:rPr lang="ru-RU" dirty="0" smtClean="0"/>
              <a:t> </a:t>
            </a:r>
            <a:r>
              <a:rPr lang="ru-RU" dirty="0"/>
              <a:t>Полоцкого. Позднее во дворце и в «Комедийной храмине» в селе Преображенском под Москвой разыгрывались многие пьесы. Актёров набиралось до 70 человек. Это бы ли ученики лютеранской школы в Немецкой слободе во главе с пастором Готфридом Грегори, а также слуги и дворовые боярина Матвеева.</a:t>
            </a:r>
          </a:p>
        </p:txBody>
      </p:sp>
    </p:spTree>
    <p:extLst>
      <p:ext uri="{BB962C8B-B14F-4D97-AF65-F5344CB8AC3E}">
        <p14:creationId xmlns:p14="http://schemas.microsoft.com/office/powerpoint/2010/main" val="2702425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Какое место отводилось женщине в </a:t>
            </a:r>
            <a:r>
              <a:rPr lang="ru-RU" dirty="0" smtClean="0"/>
              <a:t>русском </a:t>
            </a:r>
            <a:r>
              <a:rPr lang="ru-RU" dirty="0"/>
              <a:t>обществе XVII в.?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 концу века новые веяния проникли даже в атмосферу женского терема. Например, царица Наталья Нарышкина уже открыто ездила в </a:t>
            </a:r>
            <a:r>
              <a:rPr lang="ru-RU" dirty="0" smtClean="0"/>
              <a:t>карете.</a:t>
            </a:r>
          </a:p>
          <a:p>
            <a:r>
              <a:rPr lang="ru-RU" dirty="0" smtClean="0"/>
              <a:t>Обычные женщины  </a:t>
            </a:r>
            <a:r>
              <a:rPr lang="ru-RU" dirty="0"/>
              <a:t>работали в поле и огороде, вели домашнее хозяйство, </a:t>
            </a:r>
            <a:r>
              <a:rPr lang="ru-RU" dirty="0" smtClean="0"/>
              <a:t>нередко </a:t>
            </a:r>
            <a:r>
              <a:rPr lang="ru-RU" dirty="0"/>
              <a:t>помогали мужьям в промыслах и торгах. </a:t>
            </a:r>
          </a:p>
        </p:txBody>
      </p:sp>
    </p:spTree>
    <p:extLst>
      <p:ext uri="{BB962C8B-B14F-4D97-AF65-F5344CB8AC3E}">
        <p14:creationId xmlns:p14="http://schemas.microsoft.com/office/powerpoint/2010/main" val="2681164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Сравните представления о мире человека XVI и XVII вв. Выделите черты сходства и различия.</a:t>
            </a:r>
          </a:p>
        </p:txBody>
      </p:sp>
    </p:spTree>
    <p:extLst>
      <p:ext uri="{BB962C8B-B14F-4D97-AF65-F5344CB8AC3E}">
        <p14:creationId xmlns:p14="http://schemas.microsoft.com/office/powerpoint/2010/main" val="1673311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ПОДВЕДЁМ ИТОГИ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dirty="0"/>
              <a:t> Российском государстве в XVII в. сохраняется традиционное общество. Продолжается проникновение новых идей и явлений в быт различных </a:t>
            </a:r>
            <a:r>
              <a:rPr lang="ru-RU" dirty="0" smtClean="0"/>
              <a:t>слоёв</a:t>
            </a:r>
            <a:r>
              <a:rPr lang="ru-RU" dirty="0"/>
              <a:t>, расширяются горизонты познания окружающего мира. Среди правящего боярства и дворянства появились деятели, опередившие своё время.</a:t>
            </a:r>
          </a:p>
        </p:txBody>
      </p:sp>
    </p:spTree>
    <p:extLst>
      <p:ext uri="{BB962C8B-B14F-4D97-AF65-F5344CB8AC3E}">
        <p14:creationId xmlns:p14="http://schemas.microsoft.com/office/powerpoint/2010/main" val="84176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Человек эпохи</a:t>
            </a:r>
            <a:r>
              <a:rPr lang="ru-RU" dirty="0" smtClean="0"/>
              <a:t>.</a:t>
            </a:r>
          </a:p>
          <a:p>
            <a:r>
              <a:rPr lang="ru-RU" dirty="0"/>
              <a:t>2. Преждевременный человек</a:t>
            </a:r>
            <a:r>
              <a:rPr lang="ru-RU" dirty="0" smtClean="0"/>
              <a:t>.</a:t>
            </a:r>
          </a:p>
          <a:p>
            <a:r>
              <a:rPr lang="ru-RU" dirty="0"/>
              <a:t>3. Перемены в быту.</a:t>
            </a:r>
          </a:p>
        </p:txBody>
      </p:sp>
    </p:spTree>
    <p:extLst>
      <p:ext uri="{BB962C8B-B14F-4D97-AF65-F5344CB8AC3E}">
        <p14:creationId xmlns:p14="http://schemas.microsoft.com/office/powerpoint/2010/main" val="2625634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Письменный опрос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1.Особенность культуры в </a:t>
            </a:r>
            <a:r>
              <a:rPr lang="en-US" dirty="0" smtClean="0"/>
              <a:t>XVII </a:t>
            </a:r>
            <a:r>
              <a:rPr lang="ru-RU" dirty="0" smtClean="0"/>
              <a:t>в.?</a:t>
            </a:r>
          </a:p>
          <a:p>
            <a:r>
              <a:rPr lang="ru-RU" dirty="0" smtClean="0"/>
              <a:t>2.Нарышкинское </a:t>
            </a:r>
            <a:r>
              <a:rPr lang="ru-RU" dirty="0"/>
              <a:t>(московское) </a:t>
            </a:r>
            <a:r>
              <a:rPr lang="ru-RU" dirty="0" smtClean="0"/>
              <a:t>барокко?</a:t>
            </a:r>
          </a:p>
          <a:p>
            <a:r>
              <a:rPr lang="ru-RU" dirty="0" smtClean="0"/>
              <a:t>3.Парсуна?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1.Назовите известные сатирические произведения?</a:t>
            </a:r>
          </a:p>
          <a:p>
            <a:r>
              <a:rPr lang="ru-RU" dirty="0" smtClean="0"/>
              <a:t>2.«Дивное узорочье» ?</a:t>
            </a:r>
          </a:p>
          <a:p>
            <a:r>
              <a:rPr lang="ru-RU" dirty="0" smtClean="0"/>
              <a:t>3.«Синопсис»?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016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 и название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 вариант</a:t>
            </a:r>
          </a:p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2</a:t>
            </a:r>
            <a:r>
              <a:rPr lang="ru-RU" dirty="0" smtClean="0"/>
              <a:t> вариант</a:t>
            </a:r>
          </a:p>
          <a:p>
            <a:r>
              <a:rPr lang="ru-RU" dirty="0" smtClean="0"/>
              <a:t>4.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308553"/>
            <a:ext cx="2664296" cy="4534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79" y="2174875"/>
            <a:ext cx="3242229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54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Автор и название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 вариант </a:t>
            </a:r>
          </a:p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9" y="1535112"/>
            <a:ext cx="4042792" cy="1029791"/>
          </a:xfrm>
        </p:spPr>
        <p:txBody>
          <a:bodyPr>
            <a:normAutofit/>
          </a:bodyPr>
          <a:lstStyle/>
          <a:p>
            <a:r>
              <a:rPr lang="ru-RU" dirty="0"/>
              <a:t>2</a:t>
            </a:r>
            <a:r>
              <a:rPr lang="ru-RU" dirty="0" smtClean="0"/>
              <a:t> вариант </a:t>
            </a:r>
          </a:p>
          <a:p>
            <a:r>
              <a:rPr lang="ru-RU" dirty="0" smtClean="0"/>
              <a:t>5.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8690"/>
            <a:ext cx="3663776" cy="2442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67560"/>
            <a:ext cx="4041775" cy="2365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14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изменения доказывают, что Россия переживала переход к новому этапу развития?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619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1.Человек </a:t>
            </a:r>
            <a:r>
              <a:rPr lang="ru-RU" dirty="0"/>
              <a:t>эпохи.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Стр.240-241 прочитать</a:t>
            </a:r>
          </a:p>
          <a:p>
            <a:r>
              <a:rPr lang="ru-RU" dirty="0"/>
              <a:t>Какие перемены в XVII в. происходят в представлении людей? Какие слои они </a:t>
            </a:r>
            <a:r>
              <a:rPr lang="ru-RU" dirty="0" smtClean="0"/>
              <a:t>затрагивают </a:t>
            </a:r>
            <a:r>
              <a:rPr lang="ru-RU" dirty="0"/>
              <a:t>в большей степени</a:t>
            </a:r>
            <a:r>
              <a:rPr lang="ru-RU" dirty="0" smtClean="0"/>
              <a:t>?</a:t>
            </a:r>
          </a:p>
          <a:p>
            <a:r>
              <a:rPr lang="ru-RU" dirty="0"/>
              <a:t>XVII столетие формировало </a:t>
            </a:r>
            <a:r>
              <a:rPr lang="ru-RU" dirty="0" smtClean="0"/>
              <a:t>человека</a:t>
            </a:r>
            <a:r>
              <a:rPr lang="ru-RU" dirty="0"/>
              <a:t>, открытого к восприятию нового. В сознании московских подданных утверждались рационалистические представления. </a:t>
            </a:r>
          </a:p>
        </p:txBody>
      </p:sp>
    </p:spTree>
    <p:extLst>
      <p:ext uri="{BB962C8B-B14F-4D97-AF65-F5344CB8AC3E}">
        <p14:creationId xmlns:p14="http://schemas.microsoft.com/office/powerpoint/2010/main" val="183097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2.Преждевременный </a:t>
            </a:r>
            <a:r>
              <a:rPr lang="ru-RU" dirty="0"/>
              <a:t>человек.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Стр.240-241 прочитать.</a:t>
            </a:r>
          </a:p>
          <a:p>
            <a:r>
              <a:rPr lang="ru-RU" dirty="0" smtClean="0"/>
              <a:t>Написать краткую биографию </a:t>
            </a:r>
            <a:r>
              <a:rPr lang="ru-RU" dirty="0" err="1" smtClean="0"/>
              <a:t>А.Ордина-Нащокина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473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Афанасий Лаврентьевич </a:t>
            </a:r>
            <a:r>
              <a:rPr lang="ru-RU" b="1" dirty="0" err="1"/>
              <a:t>Ордин-Нащокин</a:t>
            </a:r>
            <a:r>
              <a:rPr lang="ru-RU" dirty="0"/>
              <a:t> (1605–1680)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484784"/>
            <a:ext cx="4608512" cy="51125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Дипломат </a:t>
            </a:r>
          </a:p>
          <a:p>
            <a:r>
              <a:rPr lang="ru-RU" dirty="0" smtClean="0"/>
              <a:t>За заслуги получил </a:t>
            </a:r>
            <a:r>
              <a:rPr lang="ru-RU" dirty="0"/>
              <a:t>чин боярина и возглавил </a:t>
            </a:r>
            <a:r>
              <a:rPr lang="ru-RU" dirty="0" smtClean="0"/>
              <a:t>Посольский </a:t>
            </a:r>
            <a:r>
              <a:rPr lang="ru-RU" dirty="0"/>
              <a:t>приказ</a:t>
            </a:r>
            <a:r>
              <a:rPr lang="ru-RU" dirty="0" smtClean="0"/>
              <a:t>.</a:t>
            </a:r>
          </a:p>
          <a:p>
            <a:r>
              <a:rPr lang="ru-RU" dirty="0"/>
              <a:t>С</a:t>
            </a:r>
            <a:r>
              <a:rPr lang="ru-RU" dirty="0" smtClean="0"/>
              <a:t>пособствовал </a:t>
            </a:r>
            <a:r>
              <a:rPr lang="ru-RU" dirty="0"/>
              <a:t>строительству верфи в селе Дединово на реке Ока, где в 1667–1669 был сооружён первый русский военный парусный корабль «Орёл». </a:t>
            </a:r>
            <a:endParaRPr lang="ru-RU" dirty="0" smtClean="0"/>
          </a:p>
          <a:p>
            <a:r>
              <a:rPr lang="ru-RU" dirty="0" smtClean="0"/>
              <a:t>Новоторговый Устав- пошлины на иностранные товары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614" y="1600200"/>
            <a:ext cx="35997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3021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231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Мир человека XVII в.</vt:lpstr>
      <vt:lpstr>План</vt:lpstr>
      <vt:lpstr>Письменный опрос</vt:lpstr>
      <vt:lpstr>Автор и название</vt:lpstr>
      <vt:lpstr>Автор и название</vt:lpstr>
      <vt:lpstr>Презентация PowerPoint</vt:lpstr>
      <vt:lpstr>1.Человек эпохи.</vt:lpstr>
      <vt:lpstr>2.Преждевременный человек.</vt:lpstr>
      <vt:lpstr>Афанасий Лаврентьевич Ордин-Нащокин (1605–1680) </vt:lpstr>
      <vt:lpstr>3.Перемены в быту.</vt:lpstr>
      <vt:lpstr>Любопытные детали</vt:lpstr>
      <vt:lpstr>Какое место отводилось женщине в русском обществе XVII в.?</vt:lpstr>
      <vt:lpstr>Презентация PowerPoint</vt:lpstr>
      <vt:lpstr>ПОДВЕДЁМ ИТОГИ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человека XVII в.</dc:title>
  <dc:creator>User</dc:creator>
  <cp:lastModifiedBy>User</cp:lastModifiedBy>
  <cp:revision>8</cp:revision>
  <dcterms:created xsi:type="dcterms:W3CDTF">2026-02-27T06:41:18Z</dcterms:created>
  <dcterms:modified xsi:type="dcterms:W3CDTF">2026-03-10T13:26:04Z</dcterms:modified>
</cp:coreProperties>
</file>