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9" r:id="rId3"/>
    <p:sldId id="348" r:id="rId4"/>
    <p:sldId id="358" r:id="rId5"/>
    <p:sldId id="3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C7965-05B7-0046-2240-8105FFF457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EB49E-7674-CE6F-3BF9-56EE44D60A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71A8C1-62C6-103E-D855-008C79D2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6502DE-5878-73F2-5B38-52DD0526F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491DBB-D3E9-FD4C-B38C-723944B0F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2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A358E-2957-E6D7-8D5A-940A58977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5543A2-3925-B5C1-564E-93C7A28CA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1B122D-55F5-92B6-3104-EF8DB1059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053DDA-6CAA-6AB1-FAFA-9CE4E960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166ABF-2B36-621C-9BE6-970A551F2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60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EDCDA3-EFA9-70BF-7ACC-CC28C62EB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27CC99-752A-EA5C-8AE6-2FD36293F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982687-B265-9E4B-9301-ED55B7D36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71ACC7-5233-408A-B5FA-51E6B609F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E81FE4-0C48-231D-FF99-D05ABBD29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4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F3A11-0B1D-C45C-DCB5-953AF7AAF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DE9E83-213B-322A-0CC1-815DC5C53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664BE-3FC5-60EF-031E-B6DDD495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CE62FB-3F4A-00BB-B876-F664F397E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F6549-8771-39E3-0B7A-57275409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8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80D531-E888-0CD6-7285-0FB9658CC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34806A-28A5-D9DA-9D39-5C15EE5E5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C2A233-0009-E2A6-0FE1-89F95A2C1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3326AF-1A6A-A251-5600-7EFA115B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119225-673E-F7F6-0302-9D0D6A3E4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4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3C132-83E7-55EF-4B86-96D4A2918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266B47-7239-F0E0-7908-69B0194EF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CA7B6A-EEC0-F9AC-8AAB-2E63D73ED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B2ABC4-830F-A2CE-ECCE-705BF6586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47AD62-490A-96C9-11BB-68AD4525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F1652C-3794-980E-6D14-7EDE7B12C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6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0191A-45FB-5F2D-84D8-336C9669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6B5B44-FAB9-8A77-CF65-6DE3BAF98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AB108E-33D7-DAA5-CACA-1009EE39C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687FCC-5614-746F-7140-7162B000C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064ED2-6CD7-523C-C181-54F1303D5F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5A044B9-8341-1CAD-263B-6C70DBC13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3D86D8F-AA77-2961-E618-58ECC74A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D76D05-1398-7100-EAC6-301490C96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9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6E31F1-7AD2-72B3-01FB-658318C9C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400BFC-3B31-F7EB-A424-02ED0FAE3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DD49B13-B694-6535-F502-A6D0C4E2C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E5C48B-9E46-1C69-5A84-581E79536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34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88041A3-1B77-775E-2B41-626AA1D9C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343064-38D9-17B9-7571-2526AA349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ED7A1A2-4A2A-E9F0-8D0D-435666303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2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24F5C-8ECA-212E-1F50-46B1BB5B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0EF035-4576-A96B-9A40-1FC4653ED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6DE1CC-5685-9B1C-AAB0-3DC3E24398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E77979-85B7-BA8C-FEB3-F18C6D8C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FC29AF-9491-08C3-5E7C-A11E65750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9F9169-39F9-DD7C-A252-9B5CDFDE4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88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939E8-BB41-FC42-94A9-D22DC893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9E20949-7FD2-3680-F319-8A36D01E4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4E8959-54EC-5906-D322-64E85564D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C4B4EB-BFF3-90A8-FDA6-91BAEFAF3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500C5-CD02-44AF-5DBD-0964CE1B6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4316A8-1C77-ED4A-58CB-4BF4C244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3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19E0F-E89E-CBEE-4F33-0CA9943B2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487EA5-8337-7B01-3FEF-7C7AA8493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A923AA-00CE-4A4F-727F-CB8490709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87AA61-BEEE-4F62-8E5D-BFEEB32ADE47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2B2F99-FCBC-310B-07B9-CBC04CEAD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C9D39-D2F6-076F-2314-665E01686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EC97B6-42C9-4B45-BBA7-895B363EC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0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35E5A-24F0-D726-29AB-C1CD448DF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Новгородская земля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71CB5C-A4A7-8120-9E18-63F75D616B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7638" y="3602038"/>
            <a:ext cx="5840361" cy="3113394"/>
          </a:xfrm>
        </p:spPr>
        <p:txBody>
          <a:bodyPr/>
          <a:lstStyle/>
          <a:p>
            <a:r>
              <a:rPr lang="ru-RU" dirty="0"/>
              <a:t>§ 16–17 прочитать, стр.87 работаем с источником : письменно ответить на вопросы . </a:t>
            </a:r>
            <a:r>
              <a:rPr lang="ru-RU" dirty="0" err="1"/>
              <a:t>Сообщение:Ярослав</a:t>
            </a:r>
            <a:r>
              <a:rPr lang="ru-RU" dirty="0"/>
              <a:t> </a:t>
            </a:r>
            <a:r>
              <a:rPr lang="ru-RU" dirty="0" err="1"/>
              <a:t>Осмомысл</a:t>
            </a:r>
            <a:r>
              <a:rPr lang="ru-RU" dirty="0"/>
              <a:t> • Роман Мстиславич Волынский • Даниил Галицкий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D8458A-5301-BE19-9C95-B347657E4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65" y="3429000"/>
            <a:ext cx="2133785" cy="31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86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938AF-37FA-B53D-213D-50216B2A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AE2B04-0CDF-5318-3391-6169A50D1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Территория и  население.</a:t>
            </a:r>
          </a:p>
          <a:p>
            <a:r>
              <a:rPr lang="ru-RU" dirty="0"/>
              <a:t>2. Развитие экономики.</a:t>
            </a:r>
          </a:p>
          <a:p>
            <a:r>
              <a:rPr lang="ru-RU" dirty="0"/>
              <a:t>3. Вечевые традиции Новгорода.</a:t>
            </a:r>
          </a:p>
          <a:p>
            <a:r>
              <a:rPr lang="ru-RU" dirty="0"/>
              <a:t>4. Управление Новгородом.</a:t>
            </a:r>
          </a:p>
        </p:txBody>
      </p:sp>
    </p:spTree>
    <p:extLst>
      <p:ext uri="{BB962C8B-B14F-4D97-AF65-F5344CB8AC3E}">
        <p14:creationId xmlns:p14="http://schemas.microsoft.com/office/powerpoint/2010/main" val="123343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39822-CE1C-50FE-E66F-03E8ED7EE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Территория и  население.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4E8533-2E9B-6B93-E8BE-1BB95A008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Кто такие </a:t>
            </a:r>
            <a:r>
              <a:rPr lang="ru-RU" b="1" dirty="0" err="1"/>
              <a:t>ушуйники</a:t>
            </a:r>
            <a:r>
              <a:rPr lang="ru-RU" b="1" dirty="0"/>
              <a:t>?</a:t>
            </a:r>
          </a:p>
          <a:p>
            <a:r>
              <a:rPr lang="ru-RU" b="1" dirty="0"/>
              <a:t>Ушкуйники</a:t>
            </a:r>
            <a:r>
              <a:rPr lang="ru-RU" dirty="0"/>
              <a:t> — русские пираты и разбойники средневековья, выходцы из Новгорода, Поморья и других северных земель Руси. Название происходит от слова </a:t>
            </a:r>
            <a:r>
              <a:rPr lang="ru-RU" b="1" dirty="0"/>
              <a:t>«ушкуй»</a:t>
            </a:r>
            <a:r>
              <a:rPr lang="ru-RU" dirty="0"/>
              <a:t> — лёгкого парусно-гребного судна для плавания по большим рекам.</a:t>
            </a:r>
          </a:p>
          <a:p>
            <a:r>
              <a:rPr lang="ru-RU" dirty="0"/>
              <a:t>С их помощью молодые новгородские бояре столбили для своих родов новые вотчины.</a:t>
            </a:r>
          </a:p>
        </p:txBody>
      </p:sp>
    </p:spTree>
    <p:extLst>
      <p:ext uri="{BB962C8B-B14F-4D97-AF65-F5344CB8AC3E}">
        <p14:creationId xmlns:p14="http://schemas.microsoft.com/office/powerpoint/2010/main" val="39205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7CC2F-6ABC-EF67-D421-FD3823331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Вечевые традиции Новгорода.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051789-ECB6-5D64-1DE0-23969E7133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История Новгородской республики началась в 1136  г. Тогда вече «указало путь из города» — изгнало князя Всеволода Мстиславича.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03DA36-D2AF-0EF4-BFBB-1F460C0F9E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060893"/>
            <a:ext cx="5181600" cy="388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19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84AF3E-DC67-D3A1-A42B-17B148C8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Управление Новгородом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E3DB5F-FE0A-BD46-F473-B9853E7BD6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6825" y="2143919"/>
            <a:ext cx="965835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53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143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Новгородская земля</vt:lpstr>
      <vt:lpstr>План</vt:lpstr>
      <vt:lpstr>1. Территория и  население.</vt:lpstr>
      <vt:lpstr>3. Вечевые традиции Новгорода.</vt:lpstr>
      <vt:lpstr>4. Управление Новгородом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2025-10-19T19:56:20Z</dcterms:created>
  <dcterms:modified xsi:type="dcterms:W3CDTF">2025-10-19T19:57:41Z</dcterms:modified>
</cp:coreProperties>
</file>