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7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DC10A7-8047-D917-8C14-28FEAB5158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90AEC3-E155-E633-93EB-A7D1020AA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87B2E5-2467-E984-97B7-933AAEFF7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3CCBF9-FA27-B3BA-2588-39256BE4B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E6DCAF-B9DF-3E7D-9DCF-B9AAB15A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69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3C81F-8CBE-B520-A40C-B10FB745E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9FEDA5-75CA-7626-AFB1-7C301C485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7368B1-76A0-FDCB-273C-1FD3643E8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CB3D0F-74BA-E9B2-0124-82187C27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3B0F9C-4984-9D72-D2B7-239739EEA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619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E3CC8B0-FE40-51B1-25CB-411FCF541F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0697FDC-FCEF-486E-FC88-C0AFD5228C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D1711D-490D-9429-7956-B80CF53E3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68D97F-59A2-54FF-A0F7-92B392CA5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A3DAE3-13F7-EF77-5107-9B557DC95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33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13FD6-3477-92F5-3993-0A00CDE38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AFC6E3-ABF3-712A-56C3-F9D73572F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8C8A14-FBD9-4892-F0A9-776A127C1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659B03-476C-AFCF-1CCA-D4001EC8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3FDB1E-6170-D0A6-8662-8804A5F40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87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361B4F-3CCF-E344-3EB0-DD766A8B9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15BBB7-C0E6-ABB2-08E9-8282BF3E0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B96E3D-6135-6B4C-0857-C8E785CED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123F1B-B9A1-677A-F5DD-E31375701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556557-EA61-5C88-6C44-F22B98D69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8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87B0E-02A2-F7F9-5867-1CA146E9A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58BBF-4F84-DE2E-DD4C-34D0765790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2C12354-4020-E72F-5D76-695E6BEF34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CEEA19-2E5A-11B4-9F42-D0CBC50BD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91F16B-FA17-221A-7FD3-2039D7A83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CC22A8-DA3E-0837-291B-19B38CCC6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698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A8B92A-6011-761C-D5BF-751D0A739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E3428E-240E-26DF-879A-FE32FF0D2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FE65B4-686C-17EE-B36C-54612A79A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20AFFC5-7014-16A4-6608-377409E466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A386A28-04DB-DCB3-4C86-8B01093038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C42196F-E309-28D1-D4BD-2C56C8D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79DDA35-441C-E016-B39B-3B1D3B118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A8718D5-C310-9BDB-ABAA-C20524700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F10647-5355-FE94-CEB8-D05B7A386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43DA86B-123F-241D-E463-BA923653B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89034FE-0430-76BD-2BFA-487022FDB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40BF7AD-31B4-5461-0418-1045ADEF5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5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BEFF70E-F24D-2C91-136E-6C7261CC5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75D0242-F57A-EBD1-A22A-8595EBD03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CB752A4-EDF8-2051-D08B-74621B867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352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CE9AA3-DF92-CAC8-94F3-1148006D7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D6D545-77B5-AF3F-EB7B-F0EF1BF4D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3D93F1-B3DA-74D0-1E8F-047E9E619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609615-B371-34E1-F521-3EBAEB111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6321A5-E2C4-9ED7-48EB-161577DC5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1D8584-937E-7C08-B07B-1EFC5972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FF2F64-17EC-C484-C2F7-6BB8C408E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86D1321-7BE0-68F5-460B-15BBA3154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30C60B-6DEC-DAA4-A975-026DEE5F1F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C2ADD7-6068-9208-0F06-309BCF15C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595A01-6DF6-D2AE-83F3-1C704110C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5E7B81-6EE4-DBAE-4C76-A90E1ACB7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39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42EF2-D1F4-C1C4-9C54-CAFD8CCBC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4E19E0-F9B7-12E0-BE99-0419211E7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F68A4C-77BB-B576-D9B6-71AFDC6D3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C8ABEE-93F3-49F3-A69E-B10A1A86E2EE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920BCC-BCC7-490D-3662-B413905E3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15D868-DD28-D37F-327D-F0B67E1F4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9C17A8-65F0-463A-8482-C99FA34BC5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08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Духовная жизнь общества в XVI 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1864" y="3886200"/>
            <a:ext cx="5184576" cy="2639144"/>
          </a:xfrm>
        </p:spPr>
        <p:txBody>
          <a:bodyPr/>
          <a:lstStyle/>
          <a:p>
            <a:r>
              <a:rPr lang="ru-RU" dirty="0"/>
              <a:t>§19 прочитать,  стр.96 работаем с источником, письменно ответить на вопросы к нему.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717033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883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Письменный опрос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847528" y="1340769"/>
            <a:ext cx="4173860" cy="2160239"/>
          </a:xfrm>
        </p:spPr>
        <p:txBody>
          <a:bodyPr>
            <a:normAutofit/>
          </a:bodyPr>
          <a:lstStyle/>
          <a:p>
            <a:r>
              <a:rPr lang="ru-RU" dirty="0"/>
              <a:t>1 вариант</a:t>
            </a:r>
          </a:p>
          <a:p>
            <a:r>
              <a:rPr lang="ru-RU" dirty="0"/>
              <a:t>1.Назовите особенности русской архитектуры?</a:t>
            </a:r>
          </a:p>
          <a:p>
            <a:r>
              <a:rPr lang="ru-RU" dirty="0"/>
              <a:t>2. Название,  стиль.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96001" y="1535113"/>
            <a:ext cx="4114800" cy="2109911"/>
          </a:xfrm>
        </p:spPr>
        <p:txBody>
          <a:bodyPr>
            <a:normAutofit/>
          </a:bodyPr>
          <a:lstStyle/>
          <a:p>
            <a:r>
              <a:rPr lang="ru-RU" dirty="0"/>
              <a:t>2 вариант</a:t>
            </a:r>
          </a:p>
          <a:p>
            <a:r>
              <a:rPr lang="ru-RU" dirty="0"/>
              <a:t>1.Назовите особенности живописи и известных иконописцев?</a:t>
            </a:r>
          </a:p>
          <a:p>
            <a:r>
              <a:rPr lang="ru-RU" dirty="0"/>
              <a:t>2. Название,  стиль.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58" y="3644901"/>
            <a:ext cx="1916123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747" y="3644901"/>
            <a:ext cx="1869307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412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Религиозные искания.</a:t>
            </a:r>
          </a:p>
          <a:p>
            <a:r>
              <a:rPr lang="ru-RU" dirty="0"/>
              <a:t>2. Летописание и публицистика.</a:t>
            </a:r>
          </a:p>
          <a:p>
            <a:r>
              <a:rPr lang="ru-RU" dirty="0"/>
              <a:t>3. Просвещение и книгопечатание. </a:t>
            </a:r>
          </a:p>
          <a:p>
            <a:r>
              <a:rPr lang="ru-RU" dirty="0"/>
              <a:t>4. Технические знания.   </a:t>
            </a:r>
          </a:p>
        </p:txBody>
      </p:sp>
    </p:spTree>
    <p:extLst>
      <p:ext uri="{BB962C8B-B14F-4D97-AF65-F5344CB8AC3E}">
        <p14:creationId xmlns:p14="http://schemas.microsoft.com/office/powerpoint/2010/main" val="1253166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Летописание и публицистика.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«Степенная книга», созданная в 1560-е гг. «Степенной» она называется потому, что история России уподобляется в ней восхождению по ступеням лестницы: каждая ступень (степень) — царствование одного из Рюриковичей.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05301"/>
            <a:ext cx="4038600" cy="331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24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Технические знания.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Андрей Чохов создал немало орудий в царствование Ивана IV Грозного. </a:t>
            </a:r>
          </a:p>
          <a:p>
            <a:r>
              <a:rPr lang="ru-RU" dirty="0"/>
              <a:t>Но самая его известная пушка была отлита из бронзы уже после смерти царя, в 1586 г. Это одна из самых больших бомбард мира того времени. </a:t>
            </a:r>
          </a:p>
          <a:p>
            <a:r>
              <a:rPr lang="ru-RU" dirty="0"/>
              <a:t>Наружный диаметр ствола составляет 120 см, калибр пушки — 890 мм. </a:t>
            </a:r>
          </a:p>
          <a:p>
            <a:r>
              <a:rPr lang="ru-RU" b="1" dirty="0"/>
              <a:t>Весит Царь-пушка более 39 тонн.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16981"/>
            <a:ext cx="4038600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8840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189</Words>
  <Application>Microsoft Office PowerPoint</Application>
  <PresentationFormat>Широкоэкранный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Тема Office</vt:lpstr>
      <vt:lpstr>Духовная жизнь общества в XVI в.</vt:lpstr>
      <vt:lpstr>Письменный опрос</vt:lpstr>
      <vt:lpstr>План</vt:lpstr>
      <vt:lpstr>2. Летописание и публицистика. </vt:lpstr>
      <vt:lpstr>4. Технические знания.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2025-10-10T14:43:11Z</dcterms:created>
  <dcterms:modified xsi:type="dcterms:W3CDTF">2025-10-10T14:44:14Z</dcterms:modified>
</cp:coreProperties>
</file>