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18" r:id="rId3"/>
    <p:sldId id="317" r:id="rId4"/>
    <p:sldId id="323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3D97F7-B962-90BB-254A-6F3563F294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6452434-60F8-5F2D-4A81-747E4C31D5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2926B6-D6B1-A786-2BE9-0FED692AC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E2C81F-125A-D344-007B-F76AD1FA2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3F6F27-AFC2-82A5-6537-3F5A17FA3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934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DA4D4-2665-5FF8-5F9C-E93573D5A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82D19E-937F-EDC3-EB9F-E08C2D7605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26DD3E-EACF-B76D-C915-F5D5F9F3E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A29A3A-2587-9AC8-3F2C-767245979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E29A89-AB35-5FAF-756F-57594B004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1FEAFA3-76DC-701D-7C1C-39632C204C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CA864EE-3F68-64DF-4863-5B8B5BC56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BBA9C2-3CEF-B6F0-963B-42F93C117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7A5C57-9CA4-C113-E63F-C2B475000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03482F-9CA8-DFB4-60BD-69926316B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28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1ABB97-20CC-1F0B-ED28-968DA7190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2AA04C-A4DF-F730-A788-3C8EE7DBA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6C81C9-AE17-F14C-9DBC-3BF942364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28AFFC-77FC-2930-7CDD-EFB2CCB10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895A7A-FAAE-85F7-A65E-3AC747A9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901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58D8D-C719-AC5F-F001-54AEBA581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272508-C5BE-39AC-71EA-21C20954D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EB7616-1ADC-1E4E-BA7D-9E9412F8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DA4377-71AC-5AE3-F965-83A5F7850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B75A79-3E98-55F3-8B9F-CAA48BB2A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53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39B3CE-781A-09A1-E928-3297ED554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5286AD-DFB5-F8C3-4149-7647015D68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32FE69-A98C-5081-09A2-1A23C0426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5E561E-9A57-8AFC-DDA2-C702FCE6A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975367-B3DC-747C-38D1-070BC3D10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DB4990-AE1E-B448-2160-57674BF4A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17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DB3437-4120-70D9-A259-AABF67ADC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C2F8C8-93AC-A80F-19C1-98ECE977D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A4F86E-CAC5-2112-D62B-C015F0E9BB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58817A3-788D-F493-0E15-2845105CF1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C725A34-75F9-8AAD-3446-15018C9F06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A5BA564-307E-EA19-41FD-FA5190E06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680440-64A6-7B16-E709-B8DD8FA8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6E29308-B7AB-9A1E-00CA-EAD86F5CF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577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03AC5A-CF19-48F4-26F0-C14900EDD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7705182-84F9-5B88-3218-A63F3C616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DA5DB02-1828-BA37-52EC-2523B9A6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7E1EDF5-46BF-1153-0F2A-6A35024B6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05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1B8A407-E706-EE15-4E9F-13420EBC3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CA08154-2A28-FB51-A97A-E713FA2E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CFAB73-FAA2-D06D-31BF-4FDB3D27F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18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F5E794-CF03-4E64-3CEF-0DD66755D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1F1D96-01CF-53D0-6659-A6684CFAA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8B68504-09C1-9BF6-D1A9-6F5C8F7DC3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9A59FEF-BD10-1CE7-8A2B-20A11EB19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CE1C0B-3E7C-5C35-B3B6-424DC300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067492-688E-27DE-6C74-03A2B9D3E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330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8E297D-DCEB-6FA3-80CD-976961948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55173D5-0189-378E-9099-46D61BE77F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CF8366-C6B4-61CA-4B17-AE48BE5D39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BE8FD-9F6D-78EC-DF43-7ED7386B5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CF03B1-4605-7A2C-D833-C84D53ACF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8E0842-C173-CEA1-B054-CD6E67701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908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28487F-11C2-267B-9AD0-453CBB817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DDECC6-C34A-0635-4385-709A7DC37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60252B-758C-23B2-0B13-F2307CE265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07E8DD-61D3-4BB5-9698-3D279D47E261}" type="datetimeFigureOut">
              <a:rPr lang="ru-RU" smtClean="0"/>
              <a:t>09.09.2025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AD1D50-0721-4D75-DCD5-1209662C5B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058A8B-D946-409A-4B7F-D6C3D4AC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C3DC9A-759B-4F4F-9DD5-5565CFE7A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74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1E070B-3666-9D19-5771-98EE3CE264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Крестовые походы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E50A03-5B99-1278-D868-E1A9BB9091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§ 10 прочитать. Стр.109-Работаем с ИСТОЧНИКОМ, письменно ответить на вопросы. </a:t>
            </a:r>
            <a:r>
              <a:rPr lang="ru-RU" dirty="0" err="1"/>
              <a:t>Сообщения:Генрих</a:t>
            </a:r>
            <a:r>
              <a:rPr lang="ru-RU" dirty="0"/>
              <a:t> II Плантагенет • Иоанн Безземельный • Людовик IX Святой • Филипп II Август • Филипп IV Красивый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5F2E79-4286-C4A0-5184-99B93B29B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42" y="402232"/>
            <a:ext cx="1755800" cy="239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308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968183-D427-DB2C-9A73-75499F3E3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608615-5988-D525-774F-611E193E7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Первый крестовый поход.</a:t>
            </a:r>
          </a:p>
          <a:p>
            <a:r>
              <a:rPr lang="ru-RU" dirty="0"/>
              <a:t>2. Крестоносцы на Востоке. </a:t>
            </a:r>
          </a:p>
          <a:p>
            <a:r>
              <a:rPr lang="ru-RU" dirty="0"/>
              <a:t>3. Второй и  Третий крестовые походы.</a:t>
            </a:r>
          </a:p>
          <a:p>
            <a:r>
              <a:rPr lang="ru-RU" dirty="0"/>
              <a:t>4 .Четвёртый крестовый поход. </a:t>
            </a:r>
          </a:p>
          <a:p>
            <a:r>
              <a:rPr lang="ru-RU" dirty="0"/>
              <a:t>5. Завершение эпохи Крестовых походов.</a:t>
            </a:r>
          </a:p>
        </p:txBody>
      </p:sp>
    </p:spTree>
    <p:extLst>
      <p:ext uri="{BB962C8B-B14F-4D97-AF65-F5344CB8AC3E}">
        <p14:creationId xmlns:p14="http://schemas.microsoft.com/office/powerpoint/2010/main" val="3896403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C521C7-A38B-0F9A-7155-FEF653F4B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Первый крестовый поход.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59BE45-B8CB-E140-12A4-16709CCD2E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Составляем таблицу</a:t>
            </a:r>
          </a:p>
          <a:p>
            <a:r>
              <a:rPr lang="ru-RU" dirty="0"/>
              <a:t>Стр.103- 104  прочитать и заполнить итоги первого крестового похода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4252D8D5-F7D3-FD1E-A02C-A741BB5DCB10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5515898" y="1825624"/>
          <a:ext cx="6459792" cy="4139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928">
                  <a:extLst>
                    <a:ext uri="{9D8B030D-6E8A-4147-A177-3AD203B41FA5}">
                      <a16:colId xmlns:a16="http://schemas.microsoft.com/office/drawing/2014/main" val="1498963760"/>
                    </a:ext>
                  </a:extLst>
                </a:gridCol>
                <a:gridCol w="1297858">
                  <a:extLst>
                    <a:ext uri="{9D8B030D-6E8A-4147-A177-3AD203B41FA5}">
                      <a16:colId xmlns:a16="http://schemas.microsoft.com/office/drawing/2014/main" val="1245495239"/>
                    </a:ext>
                  </a:extLst>
                </a:gridCol>
                <a:gridCol w="1789471">
                  <a:extLst>
                    <a:ext uri="{9D8B030D-6E8A-4147-A177-3AD203B41FA5}">
                      <a16:colId xmlns:a16="http://schemas.microsoft.com/office/drawing/2014/main" val="2284951191"/>
                    </a:ext>
                  </a:extLst>
                </a:gridCol>
                <a:gridCol w="2723535">
                  <a:extLst>
                    <a:ext uri="{9D8B030D-6E8A-4147-A177-3AD203B41FA5}">
                      <a16:colId xmlns:a16="http://schemas.microsoft.com/office/drawing/2014/main" val="2836187262"/>
                    </a:ext>
                  </a:extLst>
                </a:gridCol>
              </a:tblGrid>
              <a:tr h="760282">
                <a:tc>
                  <a:txBody>
                    <a:bodyPr/>
                    <a:lstStyle/>
                    <a:p>
                      <a:r>
                        <a:rPr lang="ru-RU" dirty="0"/>
                        <a:t>№ похода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участники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итоги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283336"/>
                  </a:ext>
                </a:extLst>
              </a:tr>
              <a:tr h="440481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1096-1099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Простолюдины под руководством Петра пустынника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46360"/>
                  </a:ext>
                </a:extLst>
              </a:tr>
              <a:tr h="44048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186374"/>
                  </a:ext>
                </a:extLst>
              </a:tr>
              <a:tr h="44048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754313"/>
                  </a:ext>
                </a:extLst>
              </a:tr>
              <a:tr h="44048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262592"/>
                  </a:ext>
                </a:extLst>
              </a:tr>
              <a:tr h="44048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181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789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266D0F-C784-AFCA-B928-072F033AB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Второй и  Третий крестовые походы.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1F1880-85DB-B4E8-03F6-A316D0160A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739581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Сала́х</a:t>
            </a:r>
            <a:r>
              <a:rPr lang="ru-RU" dirty="0"/>
              <a:t> ад-Дин(</a:t>
            </a:r>
            <a:r>
              <a:rPr lang="ru-RU" dirty="0" err="1"/>
              <a:t>ок</a:t>
            </a:r>
            <a:r>
              <a:rPr lang="ru-RU" dirty="0"/>
              <a:t>. 1137 – 4 марта 1193)</a:t>
            </a:r>
          </a:p>
          <a:p>
            <a:r>
              <a:rPr lang="ru-RU" dirty="0"/>
              <a:t>Широко известный как Саладин</a:t>
            </a:r>
          </a:p>
          <a:p>
            <a:r>
              <a:rPr lang="ru-RU" dirty="0"/>
              <a:t>Был основателем династии </a:t>
            </a:r>
            <a:r>
              <a:rPr lang="ru-RU" dirty="0" err="1"/>
              <a:t>Айюбидов</a:t>
            </a:r>
            <a:r>
              <a:rPr lang="ru-RU" dirty="0"/>
              <a:t>. </a:t>
            </a:r>
          </a:p>
          <a:p>
            <a:r>
              <a:rPr lang="ru-RU" dirty="0"/>
              <a:t>Происходя из курдской семьи, он был первым султаном Египта и Сирии. </a:t>
            </a:r>
          </a:p>
          <a:p>
            <a:r>
              <a:rPr lang="ru-RU" dirty="0"/>
              <a:t>Уничтожил главный оплот крестоносцев  — Иерусалимское королевство.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ADE65EB-F2E1-B940-8E1A-A8B51FC865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88650" y="1825625"/>
            <a:ext cx="32009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1993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150</Words>
  <Application>Microsoft Office PowerPoint</Application>
  <PresentationFormat>Широкоэкранный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Крестовые походы</vt:lpstr>
      <vt:lpstr>План</vt:lpstr>
      <vt:lpstr>1. Первый крестовый поход. </vt:lpstr>
      <vt:lpstr>3. Второй и  Третий крестовые походы.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2025-09-09T15:45:53Z</dcterms:created>
  <dcterms:modified xsi:type="dcterms:W3CDTF">2025-09-09T15:47:06Z</dcterms:modified>
</cp:coreProperties>
</file>