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0B8B9F-0263-2F09-3847-F34ED5053B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E340DED-BCEF-95BA-B51E-7338800A18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8D4316-CAAD-DC4D-D9E7-9FC0CB201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67BA-F1A2-4E9C-B208-D5F6853815DF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E01C29-6044-6316-2625-3CF2EFA96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A4903E-8C5A-18C9-F977-9D14AEC55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B5E9-FB79-4932-9D3E-6213D1403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105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AAE803-71E2-71AC-4193-5398E53EB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FA98BEA-9DDA-A4DA-28BC-71F0B7FC68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B11378-1A5A-BB9C-F635-52876F682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67BA-F1A2-4E9C-B208-D5F6853815DF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8F3100-DF0C-2A1D-0E75-DF9757ED6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E886E3-165C-34D2-0637-66781A79E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B5E9-FB79-4932-9D3E-6213D1403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029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1392F13-27F8-9697-7B3B-4B53E8C16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87884EE-A231-2042-752E-6CBA831B96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C66BBC-BBED-513D-B4EB-A75BAF670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67BA-F1A2-4E9C-B208-D5F6853815DF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8A37BC-1176-2B2B-1777-0A2B1DE8D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7BB3F8-34C0-F42B-ECD7-EFCDE6C59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B5E9-FB79-4932-9D3E-6213D1403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055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3C6826-91FB-F72D-330D-B6B14AE19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093F6F-5560-8ED9-B920-411F5BBBB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FA67D3-5BB4-BE04-119E-BC0D5D451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67BA-F1A2-4E9C-B208-D5F6853815DF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3061DC-C071-D00F-06D8-26005E0F2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C44341-087A-DD4B-C305-74E2BD961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B5E9-FB79-4932-9D3E-6213D1403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212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8B2281-9CE6-3FB6-160E-23FDC349C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8D76E60-D783-2E64-4CD7-DCCAA1BA48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A4E346-03AE-4FBC-DD7C-D81EC079A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67BA-F1A2-4E9C-B208-D5F6853815DF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5F8E36-0FD4-2E3E-4EFB-7956B7236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D1AA00-A9BF-56D8-1B8A-843756326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B5E9-FB79-4932-9D3E-6213D1403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020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C3FB47-C1E3-CD12-0B7E-3BBD66BE4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6A70F7-BBB0-50DF-35CF-A47955EFCF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E443A14-F275-36CE-A922-2FA07207E8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30F83AA-9D01-0EE8-EBC3-40984476D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67BA-F1A2-4E9C-B208-D5F6853815DF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7DA2AFF-40E3-582F-061C-D61283B75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8EFF420-FD5F-28CC-04BA-78DA6AF1E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B5E9-FB79-4932-9D3E-6213D1403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67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AC904B-4C95-AED5-9D18-1DCE99F12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0C51118-551C-28F7-627E-F55F059BF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A2E97D9-EAB8-0152-99A5-A8E83C33D1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FA6B633-B3B9-39F6-2E53-AF3E7217F2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DE5E0D7-2C6F-292C-1AB8-BD53084DE8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CC9565A-20D6-8292-E9C6-53D488CBD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67BA-F1A2-4E9C-B208-D5F6853815DF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BE48FD7-396F-DFFD-AEFF-9A3E6C8E9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3744820-5C04-1654-D024-0C58896D9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B5E9-FB79-4932-9D3E-6213D1403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035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E47C5D-42BC-32FA-0E36-FF943062B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0257FCA-A914-229D-CAB3-6B139470F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67BA-F1A2-4E9C-B208-D5F6853815DF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3EB64DF-BEB3-35AA-4125-5B8709DFA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1F28EBE-A9D9-9D3A-9952-6C290A927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B5E9-FB79-4932-9D3E-6213D1403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420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7709F38-8BC7-6FB6-033C-2FE9ECC1A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67BA-F1A2-4E9C-B208-D5F6853815DF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76E0F24-D079-7773-98B6-F8F69CE06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4C817E6-CC4E-D44D-4A9B-958432202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B5E9-FB79-4932-9D3E-6213D1403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02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D83B12-CC68-7D57-38E9-D113D2679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51866A-3C28-33E4-D1E5-127CCD66A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7589BE0-92A1-7D08-C1AC-193BD13975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1F48C90-F4EE-D88A-2639-87948B5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67BA-F1A2-4E9C-B208-D5F6853815DF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6A8B4BE-6979-363D-7B3C-0D47B29CB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DF1273D-677D-3917-31A5-39635D20E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B5E9-FB79-4932-9D3E-6213D1403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477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0BD1D3-7E79-93DE-38D1-133B30222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DDBEFA8-BFC1-F029-5603-70AD4D7733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63CE9A5-EA7B-625F-7EB4-1C0E3530E3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5F01460-C4CB-B1B6-C6C6-C97BBA972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67BA-F1A2-4E9C-B208-D5F6853815DF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E4C86F1-A0C2-5390-AD2C-44043E70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264BF6-A1D0-14D3-6100-BDF9CD50B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B5E9-FB79-4932-9D3E-6213D1403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423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BE4489-C0E1-341F-88CF-D4CDF5DB3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FECE70-66B3-803D-194E-83381D8CD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A01CC8-D481-3984-010C-EB7F8B4435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9567BA-F1A2-4E9C-B208-D5F6853815DF}" type="datetimeFigureOut">
              <a:rPr lang="ru-RU" smtClean="0"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AF5550-B4D7-3E20-1511-DB413B2B25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7AC887-C4E3-2E51-7EA4-C1B88091B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60B5E9-FB79-4932-9D3E-6213D1403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66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3592" y="1340769"/>
            <a:ext cx="7558608" cy="2259682"/>
          </a:xfrm>
        </p:spPr>
        <p:txBody>
          <a:bodyPr>
            <a:normAutofit fontScale="90000"/>
          </a:bodyPr>
          <a:lstStyle/>
          <a:p>
            <a:r>
              <a:rPr lang="ru-RU" dirty="0"/>
              <a:t>В преддверии грозных испытаний: кризис власти и общества на рубеже XVI–XVII вв.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1864" y="3886200"/>
            <a:ext cx="4424536" cy="2567136"/>
          </a:xfrm>
        </p:spPr>
        <p:txBody>
          <a:bodyPr/>
          <a:lstStyle/>
          <a:p>
            <a:r>
              <a:rPr lang="ru-RU" dirty="0"/>
              <a:t>§20 прочитать, стр.106 задание 5 выполнить письменно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457" y="3861049"/>
            <a:ext cx="1957387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396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Избрание Бориса Годунова на царство.</a:t>
            </a:r>
          </a:p>
          <a:p>
            <a:r>
              <a:rPr lang="ru-RU" dirty="0"/>
              <a:t>2. Политика Годунова. </a:t>
            </a:r>
          </a:p>
          <a:p>
            <a:r>
              <a:rPr lang="ru-RU" dirty="0"/>
              <a:t>3. Голод 1601—1603 гг. и обострение кризиса.</a:t>
            </a:r>
          </a:p>
          <a:p>
            <a:r>
              <a:rPr lang="ru-RU" dirty="0"/>
              <a:t>4. Смута — что это такое?</a:t>
            </a:r>
          </a:p>
          <a:p>
            <a:r>
              <a:rPr lang="ru-RU" dirty="0"/>
              <a:t>5. Причины Смуты. </a:t>
            </a:r>
          </a:p>
        </p:txBody>
      </p:sp>
    </p:spTree>
    <p:extLst>
      <p:ext uri="{BB962C8B-B14F-4D97-AF65-F5344CB8AC3E}">
        <p14:creationId xmlns:p14="http://schemas.microsoft.com/office/powerpoint/2010/main" val="1150806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 1598 году Земский собор избрал царем Бориса Годунова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894" y="1600201"/>
            <a:ext cx="638021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8398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 .Причины Смуты.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Стр.105 прочитать и определить причины Смуты?</a:t>
            </a:r>
          </a:p>
          <a:p>
            <a:r>
              <a:rPr lang="ru-RU" dirty="0"/>
              <a:t>Налоговый гнёт и произвол властей.</a:t>
            </a:r>
          </a:p>
          <a:p>
            <a:r>
              <a:rPr lang="ru-RU" dirty="0"/>
              <a:t>Усиление крепостного права, отмена Юрьева дня</a:t>
            </a:r>
          </a:p>
          <a:p>
            <a:r>
              <a:rPr lang="ru-RU" dirty="0"/>
              <a:t>Помещики мечтали об увеличении привилегий</a:t>
            </a:r>
          </a:p>
          <a:p>
            <a:r>
              <a:rPr lang="ru-RU" dirty="0"/>
              <a:t>Династический кризис</a:t>
            </a:r>
          </a:p>
          <a:p>
            <a:r>
              <a:rPr lang="ru-RU" dirty="0"/>
              <a:t>Интервенция</a:t>
            </a:r>
          </a:p>
          <a:p>
            <a:r>
              <a:rPr lang="ru-RU" dirty="0"/>
              <a:t>Самозванцы </a:t>
            </a:r>
          </a:p>
          <a:p>
            <a:r>
              <a:rPr lang="ru-RU" dirty="0"/>
              <a:t>Опричнина Ивана Грозного</a:t>
            </a:r>
          </a:p>
        </p:txBody>
      </p:sp>
    </p:spTree>
    <p:extLst>
      <p:ext uri="{BB962C8B-B14F-4D97-AF65-F5344CB8AC3E}">
        <p14:creationId xmlns:p14="http://schemas.microsoft.com/office/powerpoint/2010/main" val="417792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112</Words>
  <Application>Microsoft Office PowerPoint</Application>
  <PresentationFormat>Широкоэкранный</PresentationFormat>
  <Paragraphs>18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В преддверии грозных испытаний: кризис власти и общества на рубеже XVI–XVII вв.</vt:lpstr>
      <vt:lpstr>План</vt:lpstr>
      <vt:lpstr>В 1598 году Земский собор избрал царем Бориса Годунова</vt:lpstr>
      <vt:lpstr>5 .Причины Смуты.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2025-10-20T14:22:04Z</dcterms:created>
  <dcterms:modified xsi:type="dcterms:W3CDTF">2025-10-20T14:23:07Z</dcterms:modified>
</cp:coreProperties>
</file>