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-696" y="-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54A917-C624-895F-D7E6-5F5EABAD23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A40ABF5-849D-BA77-D748-822C331D41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B78EABE-191F-51FD-2BA2-8F4E815D8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75144-1DD0-473A-AE00-E2B8272E5365}" type="datetimeFigureOut">
              <a:rPr lang="ru-RU" smtClean="0"/>
              <a:t>06.02.2026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FD846FC-1D1F-794B-C4B0-F26F61712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59A5355-4BB6-A2C0-5E87-D8937D08C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6ECD-EA69-4B16-A66C-180D0E36B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664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5DE411-28EC-6CBB-AB35-B7DDCF2F5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8346049-5C87-8079-3049-1A38DFA01A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E9D6A8A-44C4-2A69-454D-28286AE9C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75144-1DD0-473A-AE00-E2B8272E5365}" type="datetimeFigureOut">
              <a:rPr lang="ru-RU" smtClean="0"/>
              <a:t>06.02.2026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53D4996-DF4B-5162-BF43-5F75A4A92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C2D6689-7028-96C8-ACF8-6F10211E3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6ECD-EA69-4B16-A66C-180D0E36B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56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852E8184-218B-A162-12A6-8FCE9A4B57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93F9D8D-3537-4988-8DE7-286EEAF64A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2A7FC31-52D0-769E-F5F9-19B197986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75144-1DD0-473A-AE00-E2B8272E5365}" type="datetimeFigureOut">
              <a:rPr lang="ru-RU" smtClean="0"/>
              <a:t>06.02.2026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23FCB9C-6C8D-E05C-9E17-23E8DA712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F5C43FE-5BF4-836E-180E-59C534C82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6ECD-EA69-4B16-A66C-180D0E36B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219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1D0159-E012-58E6-F13F-413A4D700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400A44F-5FBD-58CD-CF54-D248515628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52732FA-DA92-0C54-63DB-70DF8FF5A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75144-1DD0-473A-AE00-E2B8272E5365}" type="datetimeFigureOut">
              <a:rPr lang="ru-RU" smtClean="0"/>
              <a:t>06.02.2026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6C7BAE3-A168-59B3-1840-58CD59A02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F6859B4-D687-72EE-76FD-91A03F714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6ECD-EA69-4B16-A66C-180D0E36B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225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D6FABC-AE95-3556-079E-6224D13F7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6D1BB12-43D8-509E-0D4B-B6B3A72506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A841B4B-7D09-DE38-5ABA-A52D9E23A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75144-1DD0-473A-AE00-E2B8272E5365}" type="datetimeFigureOut">
              <a:rPr lang="ru-RU" smtClean="0"/>
              <a:t>06.02.2026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13F4673-A2FD-C30E-8236-AB9E3B46A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E5DCCD1-24C3-F6AF-1A16-8FFB9848D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6ECD-EA69-4B16-A66C-180D0E36B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474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723D2EE-3760-5C0D-E18C-66100977E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D022311-FFBA-3A10-3726-BC1847D870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F10CAA7-FED2-F6E2-B759-D93A04CB86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CF84388-D9F1-7B96-22C6-CD67D36E4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75144-1DD0-473A-AE00-E2B8272E5365}" type="datetimeFigureOut">
              <a:rPr lang="ru-RU" smtClean="0"/>
              <a:t>06.02.2026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DEC2692-7186-9F9D-734A-F67CA0100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F7B4559-E842-87DC-618A-5C74F11F8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6ECD-EA69-4B16-A66C-180D0E36B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13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418BCF-C386-A14A-39A8-57C4255E7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0B891FE-CCD0-9F6F-9C69-7E9A94F6E8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F8CFACC-5577-C790-2C1B-33BDBB0A4B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C11D545-F54A-4BC9-F8DA-98A2F3A463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11D16320-0109-D382-93AF-D6AEDF9C0D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CC4ED22-FE95-CA3E-C650-A5F261FF3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75144-1DD0-473A-AE00-E2B8272E5365}" type="datetimeFigureOut">
              <a:rPr lang="ru-RU" smtClean="0"/>
              <a:t>06.02.2026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9E30DA62-67B1-8071-856A-CD8BEFABB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14AD763-BA24-2F29-2650-3A3ABBB4C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6ECD-EA69-4B16-A66C-180D0E36B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782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AB7704-5654-08B7-7855-D3406BF6D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ADC4682-1C45-50F4-5B8F-B1709F13A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75144-1DD0-473A-AE00-E2B8272E5365}" type="datetimeFigureOut">
              <a:rPr lang="ru-RU" smtClean="0"/>
              <a:t>06.02.2026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1E3261E-36B9-A8BC-B6DA-A6281AE15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6A018D7E-2365-ADA7-1C5C-4F6466140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6ECD-EA69-4B16-A66C-180D0E36B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596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1CF18208-07C1-01BE-A421-202A29B02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75144-1DD0-473A-AE00-E2B8272E5365}" type="datetimeFigureOut">
              <a:rPr lang="ru-RU" smtClean="0"/>
              <a:t>06.02.2026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25C1A8D-E2D8-3835-4E46-B33C74411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B396E000-9E6E-AB4F-F16A-F5C0DD325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6ECD-EA69-4B16-A66C-180D0E36B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617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8E6E348-F980-417A-4F1E-5F52C5549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911F951-C375-33E0-E17E-B2BDDDAB1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35E6E95-53B9-90FF-78A8-D11ADDC766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7368A6B-D435-3E10-F1CC-53B1F74C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75144-1DD0-473A-AE00-E2B8272E5365}" type="datetimeFigureOut">
              <a:rPr lang="ru-RU" smtClean="0"/>
              <a:t>06.02.2026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3EB8CFA-E922-640F-89B1-8F069A391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7B025C6-1947-C0E6-89EA-8957E7918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6ECD-EA69-4B16-A66C-180D0E36B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673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4748AF-EAF5-A264-690F-94E7787C9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9330738-3299-6758-4A1A-A7C697A7AF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1462612-0FC6-410F-7FEC-00D7005F36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CF6E10F-6EA1-A8A2-AD31-CD6181788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75144-1DD0-473A-AE00-E2B8272E5365}" type="datetimeFigureOut">
              <a:rPr lang="ru-RU" smtClean="0"/>
              <a:t>06.02.2026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3C3089B-FD4F-4114-0FF8-AB716B76E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DDDB718-7529-D94F-9CCD-C9AD4034B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6ECD-EA69-4B16-A66C-180D0E36B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59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B1370B-3770-0844-A9A8-37B746903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B30F427-F3A1-B676-C8DE-9E56D3DCB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89DE1E0-E395-45D0-48BF-03097BEFC1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275144-1DD0-473A-AE00-E2B8272E5365}" type="datetimeFigureOut">
              <a:rPr lang="ru-RU" smtClean="0"/>
              <a:t>06.02.2026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90088B9-E983-3AC6-6E76-43112F018F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01E134E-8CE1-FB56-BE48-7DEA77B6E9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606ECD-EA69-4B16-A66C-180D0E36B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95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11FD3CC-AF54-1CC5-76AF-CF6FC53DFE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Органы государственной власти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1F63C70-3A36-C69E-89AD-E4AE79B7A5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84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CC5444E-5F58-AFB6-40FF-6817603EA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endParaRPr lang="ru-RU" dirty="0"/>
          </a:p>
        </p:txBody>
      </p:sp>
      <p:pic>
        <p:nvPicPr>
          <p:cNvPr id="5" name="Объект 4" descr="Изображение выглядит как текст, Шриф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65783E45-6775-35D5-BEAA-D6F371FC77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721" y="2900515"/>
            <a:ext cx="12005186" cy="218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34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A04646-7834-4ABA-9FDF-11792E8FB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ru-RU" dirty="0"/>
          </a:p>
        </p:txBody>
      </p:sp>
      <p:pic>
        <p:nvPicPr>
          <p:cNvPr id="5" name="Объект 4" descr="Изображение выглядит как текст, Шрифт, белый, чек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C1FE36E8-BDBC-5E05-337E-3DF38C77A5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4801" y="2595717"/>
            <a:ext cx="11340701" cy="2861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32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3825EE4-1B2A-7CCD-D8C4-66414CBB9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текст, Шрифт, белый, чек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AE3A4AD2-EBBF-25C5-156F-03965BBB90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144" y="2910348"/>
            <a:ext cx="11854234" cy="220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41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53BA35-0AD5-AE7B-6EAF-B7F9AACD7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текст, Шрифт, снимок экрана, чек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5C26559D-5CBA-B58C-7892-CB1EA02ED3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9778" y="3038168"/>
            <a:ext cx="11632990" cy="195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05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AE92CB-AAC0-83B4-910D-C2F228C12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текст, Шрифт, снимок экрана, белый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72F12C7F-4D32-8212-387B-97EFCA7126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8781" y="2507226"/>
            <a:ext cx="11855343" cy="3087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49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F4DA4E-411B-D6E3-0504-64FDD04F2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текст, Шрифт, снимок экрана, чек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473F7C42-D672-8878-4CDF-85D2822AE5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4164" y="2733368"/>
            <a:ext cx="11089410" cy="226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15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4586D2-5F7C-D18B-D40E-AA09E5B54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текст, Шрифт, алгебр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B1C17809-076B-A697-7883-9488E805C8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3214" y="2880852"/>
            <a:ext cx="11698448" cy="231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26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B1F562-7788-23DD-8AAD-8866D1551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текст, Шрифт, белый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A46C7CD7-5505-FCEC-291D-D4DE9C43EF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014" y="2998838"/>
            <a:ext cx="11253884" cy="2035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84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70342E-DA8C-BFDA-953F-579F3C40F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текст, Шрифт, чек, алгебр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11F9BB7F-1387-0649-2215-FFBF724552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611" y="2762865"/>
            <a:ext cx="11535003" cy="251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29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13F13A-58D5-DEF2-56A5-D32E1C929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текст, Шрифт, белый, чек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398ED87D-FFFE-E4C8-272A-86C406F06E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8286" y="3067665"/>
            <a:ext cx="11686230" cy="197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98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7D5960-E046-2270-BF37-323400A9C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ru-RU" dirty="0"/>
          </a:p>
        </p:txBody>
      </p:sp>
      <p:pic>
        <p:nvPicPr>
          <p:cNvPr id="5" name="Объект 4" descr="Изображение выглядит как текст, Шрифт, снимок экрана, белый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6530C295-6D99-5D55-D6E8-94AD46C19A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869921"/>
            <a:ext cx="11984210" cy="271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87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F845AD-8E77-846C-BEE9-4F6DE7C4D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текст, Шрифт, белый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92EB9A17-8784-9F8E-AD1D-C6595161FE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533" y="3077497"/>
            <a:ext cx="11754486" cy="186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2508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085F574-0BF6-703D-A44C-40FB4372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текст, Шриф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F4E13585-6D8C-D621-1EE6-7BF46D2A16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6106" y="2871019"/>
            <a:ext cx="10994281" cy="230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1183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9EEA688-7B64-F6C3-019A-C373A264D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текст, Шриф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CF2D5B2C-38C0-C20E-A855-67162B47B1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28" y="2920181"/>
            <a:ext cx="11322317" cy="2045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4319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5D9410-E925-F94A-5CC2-5718E32BE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Согласно Конституции Российской Федерации Конституционный Суд Российской Федерации</a:t>
            </a:r>
            <a:br>
              <a:rPr lang="ru-RU" dirty="0"/>
            </a:br>
            <a:endParaRPr lang="ru-RU" dirty="0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DEBDF686-3316-1246-29BE-9F6E7DE065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dirty="0"/>
              <a:t>	 1) 	принимает законы</a:t>
            </a:r>
          </a:p>
          <a:p>
            <a:endParaRPr lang="ru-RU" dirty="0"/>
          </a:p>
          <a:p>
            <a:r>
              <a:rPr lang="ru-RU" dirty="0"/>
              <a:t>	 2) 	осуществляет помилование</a:t>
            </a:r>
          </a:p>
          <a:p>
            <a:endParaRPr lang="ru-RU" dirty="0"/>
          </a:p>
          <a:p>
            <a:r>
              <a:rPr lang="ru-RU" dirty="0"/>
              <a:t>	 3) 	разрешает споры о компетенции между федеральными органами государственной власти</a:t>
            </a:r>
          </a:p>
          <a:p>
            <a:endParaRPr lang="ru-RU" dirty="0"/>
          </a:p>
          <a:p>
            <a:r>
              <a:rPr lang="ru-RU" dirty="0"/>
              <a:t>	 4) 	разрабатывает и представляет Государственной Думе федеральный бюджет</a:t>
            </a:r>
          </a:p>
        </p:txBody>
      </p:sp>
    </p:spTree>
    <p:extLst>
      <p:ext uri="{BB962C8B-B14F-4D97-AF65-F5344CB8AC3E}">
        <p14:creationId xmlns:p14="http://schemas.microsoft.com/office/powerpoint/2010/main" val="1583645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5B88DB0-9A3D-912E-AA32-A38E22976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D08D187-1A45-8273-B713-21CA53149E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/>
          </a:p>
          <a:p>
            <a:r>
              <a:rPr lang="ru-RU" dirty="0"/>
              <a:t>Согласно Конституции Российской Федерации в совместном ведении федерального центра и субъектов федерации находится(-</a:t>
            </a:r>
            <a:r>
              <a:rPr lang="ru-RU" dirty="0" err="1"/>
              <a:t>ятся</a:t>
            </a:r>
            <a:r>
              <a:rPr lang="ru-RU" dirty="0"/>
              <a:t>)</a:t>
            </a:r>
          </a:p>
          <a:p>
            <a:endParaRPr lang="ru-RU" dirty="0"/>
          </a:p>
          <a:p>
            <a:r>
              <a:rPr lang="ru-RU" dirty="0"/>
              <a:t>	 1) 	федеральный бюджет</a:t>
            </a:r>
          </a:p>
          <a:p>
            <a:endParaRPr lang="ru-RU" dirty="0"/>
          </a:p>
          <a:p>
            <a:r>
              <a:rPr lang="ru-RU" dirty="0"/>
              <a:t>	 2) 	адвокатура, нотариат</a:t>
            </a:r>
          </a:p>
          <a:p>
            <a:endParaRPr lang="ru-RU" dirty="0"/>
          </a:p>
          <a:p>
            <a:r>
              <a:rPr lang="ru-RU" dirty="0"/>
              <a:t>	 3) 	оборонное производство</a:t>
            </a:r>
          </a:p>
          <a:p>
            <a:endParaRPr lang="ru-RU" dirty="0"/>
          </a:p>
          <a:p>
            <a:r>
              <a:rPr lang="ru-RU" dirty="0"/>
              <a:t>	 4) 	геодезия и картография</a:t>
            </a:r>
          </a:p>
        </p:txBody>
      </p:sp>
    </p:spTree>
    <p:extLst>
      <p:ext uri="{BB962C8B-B14F-4D97-AF65-F5344CB8AC3E}">
        <p14:creationId xmlns:p14="http://schemas.microsoft.com/office/powerpoint/2010/main" val="6966381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EF2E972C-471B-FA22-5559-8D4809C8B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25825512-9220-785D-773A-7401E71B22C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ПОЛНОМОЧИЯ	 	</a:t>
            </a:r>
          </a:p>
          <a:p>
            <a:r>
              <a:rPr lang="ru-RU" dirty="0"/>
              <a:t>А) 	утверждение изменения границ между субъектами Российской Федерации</a:t>
            </a:r>
          </a:p>
          <a:p>
            <a:r>
              <a:rPr lang="ru-RU" dirty="0"/>
              <a:t>Б) 	управление федеральной собственностью</a:t>
            </a:r>
          </a:p>
          <a:p>
            <a:r>
              <a:rPr lang="ru-RU" dirty="0"/>
              <a:t>В) 	проведение единой финансовой, кредитной и денежной политики</a:t>
            </a:r>
          </a:p>
          <a:p>
            <a:r>
              <a:rPr lang="ru-RU" dirty="0"/>
              <a:t>Г) 	обеспечение и исполнение государственного бюджета</a:t>
            </a:r>
          </a:p>
          <a:p>
            <a:r>
              <a:rPr lang="ru-RU" dirty="0"/>
              <a:t>Д) 	объявление амнистии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   	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E36DD654-1E05-B842-124B-8B9A74E4D0B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СУБЪЕКТЫ ГОСУДАРСТВЕННОЙ ВЛАСТИ В РОССИЙСКОЙ ФЕДЕРАЦИИ</a:t>
            </a:r>
          </a:p>
          <a:p>
            <a:r>
              <a:rPr lang="ru-RU" dirty="0"/>
              <a:t>1) 	Государственная Дума</a:t>
            </a:r>
          </a:p>
          <a:p>
            <a:endParaRPr lang="ru-RU" dirty="0"/>
          </a:p>
          <a:p>
            <a:r>
              <a:rPr lang="ru-RU" dirty="0"/>
              <a:t>2) 	Совет Федерации</a:t>
            </a:r>
          </a:p>
          <a:p>
            <a:endParaRPr lang="ru-RU" dirty="0"/>
          </a:p>
          <a:p>
            <a:r>
              <a:rPr lang="ru-RU" dirty="0"/>
              <a:t>3) 	Правительство Российской Федерации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50112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B55D5F10-5383-DBDF-96B3-6AD61B712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48813D3-1170-412E-4857-E745C5B368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Согласно Конституции Российской Федерации в исключительном ведении федерального центра находится(-</a:t>
            </a:r>
            <a:r>
              <a:rPr lang="ru-RU" dirty="0" err="1"/>
              <a:t>ятся</a:t>
            </a:r>
            <a:r>
              <a:rPr lang="ru-RU" dirty="0"/>
              <a:t>)</a:t>
            </a:r>
          </a:p>
          <a:p>
            <a:endParaRPr lang="ru-RU" dirty="0"/>
          </a:p>
          <a:p>
            <a:r>
              <a:rPr lang="ru-RU" dirty="0"/>
              <a:t>	 1) 	защита семьи, материнства, отцовства и детства</a:t>
            </a:r>
          </a:p>
          <a:p>
            <a:endParaRPr lang="ru-RU" dirty="0"/>
          </a:p>
          <a:p>
            <a:r>
              <a:rPr lang="ru-RU" dirty="0"/>
              <a:t>	 2) 	осуществление мер по борьбе с катастрофами</a:t>
            </a:r>
          </a:p>
          <a:p>
            <a:endParaRPr lang="ru-RU" dirty="0"/>
          </a:p>
          <a:p>
            <a:r>
              <a:rPr lang="ru-RU" dirty="0"/>
              <a:t>	 3) 	федеральная государственная собственность и управление ею</a:t>
            </a:r>
          </a:p>
          <a:p>
            <a:endParaRPr lang="ru-RU" dirty="0"/>
          </a:p>
          <a:p>
            <a:r>
              <a:rPr lang="ru-RU" dirty="0"/>
              <a:t>	 4) 	природопользование</a:t>
            </a:r>
          </a:p>
        </p:txBody>
      </p:sp>
    </p:spTree>
    <p:extLst>
      <p:ext uri="{BB962C8B-B14F-4D97-AF65-F5344CB8AC3E}">
        <p14:creationId xmlns:p14="http://schemas.microsoft.com/office/powerpoint/2010/main" val="3192184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CC6CD1-2C24-2EAC-85F8-14AA7056D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DD7314B-BAFC-D9B3-46A8-CAFB023BD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Согласно Конституции Российской Федерации в исключительном ведении федерального центра находится(-</a:t>
            </a:r>
            <a:r>
              <a:rPr lang="ru-RU" dirty="0" err="1"/>
              <a:t>ятся</a:t>
            </a:r>
            <a:r>
              <a:rPr lang="ru-RU" dirty="0"/>
              <a:t>)</a:t>
            </a:r>
          </a:p>
          <a:p>
            <a:endParaRPr lang="ru-RU" dirty="0"/>
          </a:p>
          <a:p>
            <a:r>
              <a:rPr lang="ru-RU" dirty="0"/>
              <a:t>	 1) 	разграничение государственной собственности</a:t>
            </a:r>
          </a:p>
          <a:p>
            <a:endParaRPr lang="ru-RU" dirty="0"/>
          </a:p>
          <a:p>
            <a:r>
              <a:rPr lang="ru-RU" dirty="0"/>
              <a:t>	 2) 	координация вопросов здравоохранения</a:t>
            </a:r>
          </a:p>
          <a:p>
            <a:endParaRPr lang="ru-RU" dirty="0"/>
          </a:p>
          <a:p>
            <a:r>
              <a:rPr lang="ru-RU" dirty="0"/>
              <a:t>	 3) 	оборона и безопасность</a:t>
            </a:r>
          </a:p>
          <a:p>
            <a:endParaRPr lang="ru-RU" dirty="0"/>
          </a:p>
          <a:p>
            <a:r>
              <a:rPr lang="ru-RU" dirty="0"/>
              <a:t>	 4) 	создание условий для достойного воспитания детей в семье</a:t>
            </a:r>
          </a:p>
        </p:txBody>
      </p:sp>
    </p:spTree>
    <p:extLst>
      <p:ext uri="{BB962C8B-B14F-4D97-AF65-F5344CB8AC3E}">
        <p14:creationId xmlns:p14="http://schemas.microsoft.com/office/powerpoint/2010/main" val="11801849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9ECCE9-5784-5935-2431-690CE994E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6656309-C6B2-69AE-40E0-A3E76988A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Согласно Конституции Правительство России</a:t>
            </a:r>
          </a:p>
          <a:p>
            <a:endParaRPr lang="ru-RU" dirty="0"/>
          </a:p>
          <a:p>
            <a:r>
              <a:rPr lang="ru-RU" dirty="0"/>
              <a:t>	 1) 	осуществляет меры по поддержке добровольческой (волонтёрской) деятельности</a:t>
            </a:r>
          </a:p>
          <a:p>
            <a:endParaRPr lang="ru-RU" dirty="0"/>
          </a:p>
          <a:p>
            <a:r>
              <a:rPr lang="ru-RU" dirty="0"/>
              <a:t>	 2) 	осуществляет помилование</a:t>
            </a:r>
          </a:p>
          <a:p>
            <a:endParaRPr lang="ru-RU" dirty="0"/>
          </a:p>
          <a:p>
            <a:r>
              <a:rPr lang="ru-RU" dirty="0"/>
              <a:t>	 3) 	назначает на должность Председателя Центрального банка Российской Федерации</a:t>
            </a:r>
          </a:p>
          <a:p>
            <a:endParaRPr lang="ru-RU" dirty="0"/>
          </a:p>
          <a:p>
            <a:r>
              <a:rPr lang="ru-RU" dirty="0"/>
              <a:t>	 4) 	разрешает споры о компетенции между высшими государственными органами субъектов Российской Федерации</a:t>
            </a:r>
          </a:p>
        </p:txBody>
      </p:sp>
    </p:spTree>
    <p:extLst>
      <p:ext uri="{BB962C8B-B14F-4D97-AF65-F5344CB8AC3E}">
        <p14:creationId xmlns:p14="http://schemas.microsoft.com/office/powerpoint/2010/main" val="26573797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FF09BF-3018-CB69-7735-B700F31A5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2695F4F-1C84-EF78-4285-FAA264BFE7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/>
          </a:p>
          <a:p>
            <a:r>
              <a:rPr lang="ru-RU" dirty="0"/>
              <a:t>Согласно Конституции Правительство России</a:t>
            </a:r>
          </a:p>
          <a:p>
            <a:endParaRPr lang="ru-RU" dirty="0"/>
          </a:p>
          <a:p>
            <a:r>
              <a:rPr lang="ru-RU" dirty="0"/>
              <a:t>	 1) 	принимает законы</a:t>
            </a:r>
          </a:p>
          <a:p>
            <a:endParaRPr lang="ru-RU" dirty="0"/>
          </a:p>
          <a:p>
            <a:r>
              <a:rPr lang="ru-RU" dirty="0"/>
              <a:t>	 2) 	осуществляет помилование</a:t>
            </a:r>
          </a:p>
          <a:p>
            <a:endParaRPr lang="ru-RU" dirty="0"/>
          </a:p>
          <a:p>
            <a:r>
              <a:rPr lang="ru-RU" dirty="0"/>
              <a:t>	 3) 	назначает на должность Председателя Центрального банка Российской Федерации</a:t>
            </a:r>
          </a:p>
          <a:p>
            <a:endParaRPr lang="ru-RU" dirty="0"/>
          </a:p>
          <a:p>
            <a:r>
              <a:rPr lang="ru-RU" dirty="0"/>
              <a:t>	 4) 	содействует развитию предпринимательства и частной инициативы</a:t>
            </a:r>
          </a:p>
        </p:txBody>
      </p:sp>
    </p:spTree>
    <p:extLst>
      <p:ext uri="{BB962C8B-B14F-4D97-AF65-F5344CB8AC3E}">
        <p14:creationId xmlns:p14="http://schemas.microsoft.com/office/powerpoint/2010/main" val="921293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10ACF32-B6AE-A527-B465-EC2BE2444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ru-RU" dirty="0"/>
          </a:p>
        </p:txBody>
      </p:sp>
      <p:pic>
        <p:nvPicPr>
          <p:cNvPr id="5" name="Объект 4" descr="Изображение выглядит как текст, снимок экрана, Шрифт, чек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077568A2-E068-CB98-7A17-4A73ADA125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97" y="1868129"/>
            <a:ext cx="11508924" cy="4050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46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D32D7D-10A6-D842-598E-3EBEC1247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6CC013A-DC44-9BA7-D173-4720CA1B9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Согласно Конституции Президент России</a:t>
            </a:r>
          </a:p>
          <a:p>
            <a:endParaRPr lang="ru-RU" dirty="0"/>
          </a:p>
          <a:p>
            <a:r>
              <a:rPr lang="ru-RU" dirty="0"/>
              <a:t>	 1) 	осуществляет меры, направленные на создание благоприятных условий жизнедеятельности населения</a:t>
            </a:r>
          </a:p>
          <a:p>
            <a:endParaRPr lang="ru-RU" dirty="0"/>
          </a:p>
          <a:p>
            <a:r>
              <a:rPr lang="ru-RU" dirty="0"/>
              <a:t>	 2) 	разрешает споры о компетенции между высшими государственными органами субъектов Российской Федерации</a:t>
            </a:r>
          </a:p>
          <a:p>
            <a:endParaRPr lang="ru-RU" dirty="0"/>
          </a:p>
          <a:p>
            <a:r>
              <a:rPr lang="ru-RU" dirty="0"/>
              <a:t>	 3) 	назначает выборы Государственной Думы в соответствии с Конституцией Российской Федерации и федеральным законом</a:t>
            </a:r>
          </a:p>
          <a:p>
            <a:endParaRPr lang="ru-RU" dirty="0"/>
          </a:p>
          <a:p>
            <a:r>
              <a:rPr lang="ru-RU" dirty="0"/>
              <a:t>	 4) 	утверждает изменения границ между субъектами Российской Федерации</a:t>
            </a:r>
          </a:p>
        </p:txBody>
      </p:sp>
    </p:spTree>
    <p:extLst>
      <p:ext uri="{BB962C8B-B14F-4D97-AF65-F5344CB8AC3E}">
        <p14:creationId xmlns:p14="http://schemas.microsoft.com/office/powerpoint/2010/main" val="1595555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83C5C7-CBC2-AA97-74F9-D27DF0143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ru-RU" dirty="0"/>
          </a:p>
        </p:txBody>
      </p:sp>
      <p:pic>
        <p:nvPicPr>
          <p:cNvPr id="5" name="Объект 4" descr="Изображение выглядит как текст, Шриф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DA8131FA-7B4F-367E-32F5-A0C45E9485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1234" y="2861186"/>
            <a:ext cx="10987063" cy="217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88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091270-F773-359A-A968-E9FF465E2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ru-RU" dirty="0"/>
          </a:p>
        </p:txBody>
      </p:sp>
      <p:pic>
        <p:nvPicPr>
          <p:cNvPr id="5" name="Объект 4" descr="Изображение выглядит как текст, Шрифт, белый, снимок экран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838DE31E-47DB-3ADC-5228-F908925AAD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520" y="2802193"/>
            <a:ext cx="11590768" cy="234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34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399279C-2EF4-0709-5011-4A3541DB0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ru-RU" dirty="0"/>
          </a:p>
        </p:txBody>
      </p:sp>
      <p:pic>
        <p:nvPicPr>
          <p:cNvPr id="5" name="Объект 4" descr="Изображение выглядит как текст, Шриф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5C759AF9-5321-1073-CA52-97A8992558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322" y="2772697"/>
            <a:ext cx="10385949" cy="220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8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178CFF-D024-FA7E-408A-2A5F10299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endParaRPr lang="ru-RU" dirty="0"/>
          </a:p>
        </p:txBody>
      </p:sp>
      <p:pic>
        <p:nvPicPr>
          <p:cNvPr id="5" name="Объект 4" descr="Изображение выглядит как текст, снимок экрана, Шрифт, белый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1E00FB93-01BC-674C-866B-A37C4D2B1A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4205" y="2182761"/>
            <a:ext cx="10307589" cy="348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27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96B120-ED39-AB6C-B92B-C366CDBAF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ru-RU" dirty="0"/>
          </a:p>
        </p:txBody>
      </p:sp>
      <p:pic>
        <p:nvPicPr>
          <p:cNvPr id="5" name="Объект 4" descr="Изображение выглядит как текст, Шрифт, белый, снимок экран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D5CBDC32-0EE6-3EA2-D727-9734083D93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602" y="3175819"/>
            <a:ext cx="11925558" cy="170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88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207A6B2-3535-09B9-CC75-869081404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ru-RU" dirty="0"/>
          </a:p>
        </p:txBody>
      </p:sp>
      <p:pic>
        <p:nvPicPr>
          <p:cNvPr id="5" name="Объект 4" descr="Изображение выглядит как текст, Шрифт, снимок экрана, докумен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AE5782F5-B67A-082F-B58B-8D3424CC9A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658" y="2231922"/>
            <a:ext cx="11323109" cy="342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65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84</Words>
  <Application>Microsoft Office PowerPoint</Application>
  <PresentationFormat>Произвольный</PresentationFormat>
  <Paragraphs>91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Органы государственной власти</vt:lpstr>
      <vt:lpstr>1</vt:lpstr>
      <vt:lpstr>2</vt:lpstr>
      <vt:lpstr>3</vt:lpstr>
      <vt:lpstr>4</vt:lpstr>
      <vt:lpstr>5</vt:lpstr>
      <vt:lpstr>6</vt:lpstr>
      <vt:lpstr>7</vt:lpstr>
      <vt:lpstr>8</vt:lpstr>
      <vt:lpstr>9</vt:lpstr>
      <vt:lpstr>10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Согласно Конституции Российской Федерации Конституционный Суд Российской Федерации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Органы государственной власти</dc:title>
  <dc:creator>LENOVO</dc:creator>
  <cp:lastModifiedBy>User</cp:lastModifiedBy>
  <cp:revision>3</cp:revision>
  <dcterms:created xsi:type="dcterms:W3CDTF">2026-02-05T18:36:41Z</dcterms:created>
  <dcterms:modified xsi:type="dcterms:W3CDTF">2026-02-06T05:44:15Z</dcterms:modified>
</cp:coreProperties>
</file>