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4" r:id="rId4"/>
    <p:sldId id="271" r:id="rId5"/>
    <p:sldId id="28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D8E91D-5287-466B-A611-0BC4B13CAF55}" type="doc">
      <dgm:prSet loTypeId="urn:microsoft.com/office/officeart/2005/8/layout/hierarchy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08A322C-C62D-41BE-B840-32A355FF5784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Политические</a:t>
          </a:r>
        </a:p>
      </dgm:t>
    </dgm:pt>
    <dgm:pt modelId="{FC6BEA53-28CA-4F46-91B0-230F8808887F}" type="parTrans" cxnId="{A8017F3C-6385-4D6F-8F63-38048F47B215}">
      <dgm:prSet/>
      <dgm:spPr/>
      <dgm:t>
        <a:bodyPr/>
        <a:lstStyle/>
        <a:p>
          <a:endParaRPr lang="ru-RU"/>
        </a:p>
      </dgm:t>
    </dgm:pt>
    <dgm:pt modelId="{1EE297F4-7117-4289-B0D7-76401FED0AF7}" type="sibTrans" cxnId="{A8017F3C-6385-4D6F-8F63-38048F47B215}">
      <dgm:prSet/>
      <dgm:spPr/>
      <dgm:t>
        <a:bodyPr/>
        <a:lstStyle/>
        <a:p>
          <a:endParaRPr lang="ru-RU"/>
        </a:p>
      </dgm:t>
    </dgm:pt>
    <dgm:pt modelId="{6B07FA4F-89C4-428D-A0EE-30D378572069}">
      <dgm:prSet phldrT="[Текст]" custT="1"/>
      <dgm:spPr/>
      <dgm:t>
        <a:bodyPr/>
        <a:lstStyle/>
        <a:p>
          <a:pPr algn="just"/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Укрепление режима личной власти царя</a:t>
          </a:r>
        </a:p>
      </dgm:t>
    </dgm:pt>
    <dgm:pt modelId="{B32EFE88-1E3E-43E6-85FD-6B81E1A32A5A}" type="parTrans" cxnId="{3FC6A5D2-CD36-47DF-86D7-27AB82481899}">
      <dgm:prSet/>
      <dgm:spPr/>
      <dgm:t>
        <a:bodyPr/>
        <a:lstStyle/>
        <a:p>
          <a:endParaRPr lang="ru-RU"/>
        </a:p>
      </dgm:t>
    </dgm:pt>
    <dgm:pt modelId="{2ADDFD93-6664-4711-8D3F-4389624C922B}" type="sibTrans" cxnId="{3FC6A5D2-CD36-47DF-86D7-27AB82481899}">
      <dgm:prSet/>
      <dgm:spPr/>
      <dgm:t>
        <a:bodyPr/>
        <a:lstStyle/>
        <a:p>
          <a:endParaRPr lang="ru-RU"/>
        </a:p>
      </dgm:t>
    </dgm:pt>
    <dgm:pt modelId="{777C99B8-8038-43D9-8586-17FD69DF843E}">
      <dgm:prSet phldrT="[Текст]" custT="1"/>
      <dgm:spPr/>
      <dgm:t>
        <a:bodyPr anchor="t"/>
        <a:lstStyle/>
        <a:p>
          <a:pPr algn="just"/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Ухудшение</a:t>
          </a:r>
          <a:r>
            <a:rPr lang="ru-RU" sz="2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baseline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обороно-способности</a:t>
          </a:r>
          <a:r>
            <a:rPr lang="ru-RU" sz="2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страны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B957CE-8AA1-4B12-B4AF-83E08F4475D2}" type="parTrans" cxnId="{3E30A920-C90B-419D-94E5-705C5F4F0131}">
      <dgm:prSet/>
      <dgm:spPr/>
      <dgm:t>
        <a:bodyPr/>
        <a:lstStyle/>
        <a:p>
          <a:endParaRPr lang="ru-RU"/>
        </a:p>
      </dgm:t>
    </dgm:pt>
    <dgm:pt modelId="{7B9A251F-E9D6-42AC-94FA-C37AE6D8A824}" type="sibTrans" cxnId="{3E30A920-C90B-419D-94E5-705C5F4F0131}">
      <dgm:prSet/>
      <dgm:spPr/>
      <dgm:t>
        <a:bodyPr/>
        <a:lstStyle/>
        <a:p>
          <a:endParaRPr lang="ru-RU"/>
        </a:p>
      </dgm:t>
    </dgm:pt>
    <dgm:pt modelId="{1044DFC1-541C-4625-9DE0-98F954966D09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Социально-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экономические</a:t>
          </a:r>
        </a:p>
      </dgm:t>
    </dgm:pt>
    <dgm:pt modelId="{0CB322CE-4296-4EAB-8BA3-F29E059C47C4}" type="parTrans" cxnId="{7DA65A3E-E4BC-4928-986A-E91952A96924}">
      <dgm:prSet/>
      <dgm:spPr/>
      <dgm:t>
        <a:bodyPr/>
        <a:lstStyle/>
        <a:p>
          <a:endParaRPr lang="ru-RU"/>
        </a:p>
      </dgm:t>
    </dgm:pt>
    <dgm:pt modelId="{548AE389-CF74-4914-96A7-7578AA6A244A}" type="sibTrans" cxnId="{7DA65A3E-E4BC-4928-986A-E91952A96924}">
      <dgm:prSet/>
      <dgm:spPr/>
      <dgm:t>
        <a:bodyPr/>
        <a:lstStyle/>
        <a:p>
          <a:endParaRPr lang="ru-RU"/>
        </a:p>
      </dgm:t>
    </dgm:pt>
    <dgm:pt modelId="{533D1103-ED45-4453-982B-59B50CA2D383}">
      <dgm:prSet phldrT="[Текст]" custT="1"/>
      <dgm:spPr/>
      <dgm:t>
        <a:bodyPr/>
        <a:lstStyle/>
        <a:p>
          <a:pPr algn="just"/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Хозяйственное разорение страны</a:t>
          </a:r>
        </a:p>
      </dgm:t>
    </dgm:pt>
    <dgm:pt modelId="{C07607F2-0923-4A04-8389-1B0ABFAA0390}" type="parTrans" cxnId="{B1466085-FF4D-4EFB-AA20-18125BB12D12}">
      <dgm:prSet/>
      <dgm:spPr/>
      <dgm:t>
        <a:bodyPr/>
        <a:lstStyle/>
        <a:p>
          <a:endParaRPr lang="ru-RU"/>
        </a:p>
      </dgm:t>
    </dgm:pt>
    <dgm:pt modelId="{B8460216-B406-4E7A-BCF8-3D858F503A5D}" type="sibTrans" cxnId="{B1466085-FF4D-4EFB-AA20-18125BB12D12}">
      <dgm:prSet/>
      <dgm:spPr/>
      <dgm:t>
        <a:bodyPr/>
        <a:lstStyle/>
        <a:p>
          <a:endParaRPr lang="ru-RU"/>
        </a:p>
      </dgm:t>
    </dgm:pt>
    <dgm:pt modelId="{15A2C2CB-3D47-4170-A88F-45B5BC1AA024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1581</a:t>
          </a:r>
          <a:r>
            <a:rPr lang="ru-RU" sz="2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г. – введение «заповедных лет», т.е. запрет Юрьева  дня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264905-3218-4032-9F50-7F858732B5DF}" type="parTrans" cxnId="{FA348778-89E0-459E-8E7F-F7601EB9A7B5}">
      <dgm:prSet/>
      <dgm:spPr/>
      <dgm:t>
        <a:bodyPr/>
        <a:lstStyle/>
        <a:p>
          <a:endParaRPr lang="ru-RU"/>
        </a:p>
      </dgm:t>
    </dgm:pt>
    <dgm:pt modelId="{2B0905F9-79B0-41DC-A08F-E22DE4127106}" type="sibTrans" cxnId="{FA348778-89E0-459E-8E7F-F7601EB9A7B5}">
      <dgm:prSet/>
      <dgm:spPr/>
      <dgm:t>
        <a:bodyPr/>
        <a:lstStyle/>
        <a:p>
          <a:endParaRPr lang="ru-RU"/>
        </a:p>
      </dgm:t>
    </dgm:pt>
    <dgm:pt modelId="{3F8F7664-061C-4CE8-BE90-5BD65EE9A6E4}">
      <dgm:prSet/>
      <dgm:spPr/>
      <dgm:t>
        <a:bodyPr/>
        <a:lstStyle/>
        <a:p>
          <a:endParaRPr lang="ru-RU" dirty="0"/>
        </a:p>
      </dgm:t>
    </dgm:pt>
    <dgm:pt modelId="{4BB819E7-7F1D-40E6-A8A8-9E0C73EF5074}" type="parTrans" cxnId="{3D9FCD89-D5D5-406C-8DED-3E2B7505A9EB}">
      <dgm:prSet/>
      <dgm:spPr/>
      <dgm:t>
        <a:bodyPr/>
        <a:lstStyle/>
        <a:p>
          <a:endParaRPr lang="ru-RU"/>
        </a:p>
      </dgm:t>
    </dgm:pt>
    <dgm:pt modelId="{FC576F4E-D2A6-400F-B9A5-F654AACD5F89}" type="sibTrans" cxnId="{3D9FCD89-D5D5-406C-8DED-3E2B7505A9EB}">
      <dgm:prSet/>
      <dgm:spPr/>
      <dgm:t>
        <a:bodyPr/>
        <a:lstStyle/>
        <a:p>
          <a:endParaRPr lang="ru-RU"/>
        </a:p>
      </dgm:t>
    </dgm:pt>
    <dgm:pt modelId="{93767913-8ED6-4F71-A345-02734BB13750}">
      <dgm:prSet custT="1"/>
      <dgm:spPr/>
      <dgm:t>
        <a:bodyPr anchor="t"/>
        <a:lstStyle/>
        <a:p>
          <a:pPr algn="l"/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Рост преступности</a:t>
          </a:r>
        </a:p>
      </dgm:t>
    </dgm:pt>
    <dgm:pt modelId="{7FB9EC93-4E89-4074-B85F-F67265B24D14}" type="parTrans" cxnId="{792C187F-D227-4034-9468-EAC122494DA8}">
      <dgm:prSet/>
      <dgm:spPr/>
      <dgm:t>
        <a:bodyPr/>
        <a:lstStyle/>
        <a:p>
          <a:endParaRPr lang="ru-RU"/>
        </a:p>
      </dgm:t>
    </dgm:pt>
    <dgm:pt modelId="{1886F8EC-8236-4C09-A984-C7271834F9C8}" type="sibTrans" cxnId="{792C187F-D227-4034-9468-EAC122494DA8}">
      <dgm:prSet/>
      <dgm:spPr/>
      <dgm:t>
        <a:bodyPr/>
        <a:lstStyle/>
        <a:p>
          <a:endParaRPr lang="ru-RU"/>
        </a:p>
      </dgm:t>
    </dgm:pt>
    <dgm:pt modelId="{61E551CF-5A70-484D-9E9C-8465C9F4B225}" type="pres">
      <dgm:prSet presAssocID="{C8D8E91D-5287-466B-A611-0BC4B13CAF5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A1847C3-A122-44D1-811A-CE670E4BAF3C}" type="pres">
      <dgm:prSet presAssocID="{A08A322C-C62D-41BE-B840-32A355FF5784}" presName="root" presStyleCnt="0"/>
      <dgm:spPr/>
    </dgm:pt>
    <dgm:pt modelId="{F6A9D3E2-891F-4FA7-9E6C-1D414787D14C}" type="pres">
      <dgm:prSet presAssocID="{A08A322C-C62D-41BE-B840-32A355FF5784}" presName="rootComposite" presStyleCnt="0"/>
      <dgm:spPr/>
    </dgm:pt>
    <dgm:pt modelId="{26FF3B78-DC34-4C7E-9346-A20465BFE6C2}" type="pres">
      <dgm:prSet presAssocID="{A08A322C-C62D-41BE-B840-32A355FF5784}" presName="rootText" presStyleLbl="node1" presStyleIdx="0" presStyleCnt="2" custScaleX="114657" custScaleY="48645"/>
      <dgm:spPr/>
    </dgm:pt>
    <dgm:pt modelId="{55F7EB11-4900-4344-98C3-97CB89FABBC3}" type="pres">
      <dgm:prSet presAssocID="{A08A322C-C62D-41BE-B840-32A355FF5784}" presName="rootConnector" presStyleLbl="node1" presStyleIdx="0" presStyleCnt="2"/>
      <dgm:spPr/>
    </dgm:pt>
    <dgm:pt modelId="{946799A3-6D88-4362-8344-6231D0C7AC37}" type="pres">
      <dgm:prSet presAssocID="{A08A322C-C62D-41BE-B840-32A355FF5784}" presName="childShape" presStyleCnt="0"/>
      <dgm:spPr/>
    </dgm:pt>
    <dgm:pt modelId="{F58732E0-1155-4FDC-B215-0D6E2E6C9653}" type="pres">
      <dgm:prSet presAssocID="{B32EFE88-1E3E-43E6-85FD-6B81E1A32A5A}" presName="Name13" presStyleLbl="parChTrans1D2" presStyleIdx="0" presStyleCnt="5"/>
      <dgm:spPr/>
    </dgm:pt>
    <dgm:pt modelId="{4105F6A7-636C-4763-AB99-9FBF3F50E8A6}" type="pres">
      <dgm:prSet presAssocID="{6B07FA4F-89C4-428D-A0EE-30D378572069}" presName="childText" presStyleLbl="bgAcc1" presStyleIdx="0" presStyleCnt="5" custScaleX="120095">
        <dgm:presLayoutVars>
          <dgm:bulletEnabled val="1"/>
        </dgm:presLayoutVars>
      </dgm:prSet>
      <dgm:spPr/>
    </dgm:pt>
    <dgm:pt modelId="{4237AD82-E94B-402A-B1AC-02D0F0555888}" type="pres">
      <dgm:prSet presAssocID="{61B957CE-8AA1-4B12-B4AF-83E08F4475D2}" presName="Name13" presStyleLbl="parChTrans1D2" presStyleIdx="1" presStyleCnt="5"/>
      <dgm:spPr/>
    </dgm:pt>
    <dgm:pt modelId="{3C4EC6BE-A4F5-4D85-A9B2-463554B03682}" type="pres">
      <dgm:prSet presAssocID="{777C99B8-8038-43D9-8586-17FD69DF843E}" presName="childText" presStyleLbl="bgAcc1" presStyleIdx="1" presStyleCnt="5" custScaleX="120094" custScaleY="129599">
        <dgm:presLayoutVars>
          <dgm:bulletEnabled val="1"/>
        </dgm:presLayoutVars>
      </dgm:prSet>
      <dgm:spPr/>
    </dgm:pt>
    <dgm:pt modelId="{12A70943-392D-4F3E-8BC5-D14455FDB389}" type="pres">
      <dgm:prSet presAssocID="{1044DFC1-541C-4625-9DE0-98F954966D09}" presName="root" presStyleCnt="0"/>
      <dgm:spPr/>
    </dgm:pt>
    <dgm:pt modelId="{48C60330-B10E-4866-97B0-8FEBDA593FDE}" type="pres">
      <dgm:prSet presAssocID="{1044DFC1-541C-4625-9DE0-98F954966D09}" presName="rootComposite" presStyleCnt="0"/>
      <dgm:spPr/>
    </dgm:pt>
    <dgm:pt modelId="{CB72FBCB-7511-4EA6-AD72-CA9B6912C0FF}" type="pres">
      <dgm:prSet presAssocID="{1044DFC1-541C-4625-9DE0-98F954966D09}" presName="rootText" presStyleLbl="node1" presStyleIdx="1" presStyleCnt="2" custScaleX="120085" custScaleY="56127" custLinFactNeighborX="-8656" custLinFactNeighborY="1018"/>
      <dgm:spPr/>
    </dgm:pt>
    <dgm:pt modelId="{EB7A2F7C-8EF9-449F-917E-873D4CAB4D3B}" type="pres">
      <dgm:prSet presAssocID="{1044DFC1-541C-4625-9DE0-98F954966D09}" presName="rootConnector" presStyleLbl="node1" presStyleIdx="1" presStyleCnt="2"/>
      <dgm:spPr/>
    </dgm:pt>
    <dgm:pt modelId="{C67C6281-191F-4913-8C77-1B9890B592A3}" type="pres">
      <dgm:prSet presAssocID="{1044DFC1-541C-4625-9DE0-98F954966D09}" presName="childShape" presStyleCnt="0"/>
      <dgm:spPr/>
    </dgm:pt>
    <dgm:pt modelId="{F63AEFF1-1978-4782-A320-AE94F5A69F0C}" type="pres">
      <dgm:prSet presAssocID="{C07607F2-0923-4A04-8389-1B0ABFAA0390}" presName="Name13" presStyleLbl="parChTrans1D2" presStyleIdx="2" presStyleCnt="5"/>
      <dgm:spPr/>
    </dgm:pt>
    <dgm:pt modelId="{29D5629C-B6BA-4239-936F-CBCBC31E2FC8}" type="pres">
      <dgm:prSet presAssocID="{533D1103-ED45-4453-982B-59B50CA2D383}" presName="childText" presStyleLbl="bgAcc1" presStyleIdx="2" presStyleCnt="5" custScaleX="139993" custScaleY="81183" custLinFactNeighborX="-9766" custLinFactNeighborY="1250">
        <dgm:presLayoutVars>
          <dgm:bulletEnabled val="1"/>
        </dgm:presLayoutVars>
      </dgm:prSet>
      <dgm:spPr/>
    </dgm:pt>
    <dgm:pt modelId="{B3C47B27-7575-4DF3-811A-0B9D64E00781}" type="pres">
      <dgm:prSet presAssocID="{14264905-3218-4032-9F50-7F858732B5DF}" presName="Name13" presStyleLbl="parChTrans1D2" presStyleIdx="3" presStyleCnt="5"/>
      <dgm:spPr/>
    </dgm:pt>
    <dgm:pt modelId="{B370E3D9-E819-45DA-ACAF-DFF06A2A62EE}" type="pres">
      <dgm:prSet presAssocID="{15A2C2CB-3D47-4170-A88F-45B5BC1AA024}" presName="childText" presStyleLbl="bgAcc1" presStyleIdx="3" presStyleCnt="5" custScaleX="187675" custLinFactNeighborX="-12591" custLinFactNeighborY="-973">
        <dgm:presLayoutVars>
          <dgm:bulletEnabled val="1"/>
        </dgm:presLayoutVars>
      </dgm:prSet>
      <dgm:spPr/>
    </dgm:pt>
    <dgm:pt modelId="{56C3F7B5-3CA9-4C1F-9751-D3501DA01E5F}" type="pres">
      <dgm:prSet presAssocID="{7FB9EC93-4E89-4074-B85F-F67265B24D14}" presName="Name13" presStyleLbl="parChTrans1D2" presStyleIdx="4" presStyleCnt="5"/>
      <dgm:spPr/>
    </dgm:pt>
    <dgm:pt modelId="{02BC5459-CCEF-4F73-AED6-314E498278BD}" type="pres">
      <dgm:prSet presAssocID="{93767913-8ED6-4F71-A345-02734BB13750}" presName="childText" presStyleLbl="bgAcc1" presStyleIdx="4" presStyleCnt="5" custScaleX="186950" custScaleY="66688">
        <dgm:presLayoutVars>
          <dgm:bulletEnabled val="1"/>
        </dgm:presLayoutVars>
      </dgm:prSet>
      <dgm:spPr/>
    </dgm:pt>
  </dgm:ptLst>
  <dgm:cxnLst>
    <dgm:cxn modelId="{42B8960F-7CD2-4492-9F4C-56453E14337E}" type="presOf" srcId="{7FB9EC93-4E89-4074-B85F-F67265B24D14}" destId="{56C3F7B5-3CA9-4C1F-9751-D3501DA01E5F}" srcOrd="0" destOrd="0" presId="urn:microsoft.com/office/officeart/2005/8/layout/hierarchy3"/>
    <dgm:cxn modelId="{2B1BF813-6247-4952-B0FA-2C845D639F84}" type="presOf" srcId="{61B957CE-8AA1-4B12-B4AF-83E08F4475D2}" destId="{4237AD82-E94B-402A-B1AC-02D0F0555888}" srcOrd="0" destOrd="0" presId="urn:microsoft.com/office/officeart/2005/8/layout/hierarchy3"/>
    <dgm:cxn modelId="{3E30A920-C90B-419D-94E5-705C5F4F0131}" srcId="{A08A322C-C62D-41BE-B840-32A355FF5784}" destId="{777C99B8-8038-43D9-8586-17FD69DF843E}" srcOrd="1" destOrd="0" parTransId="{61B957CE-8AA1-4B12-B4AF-83E08F4475D2}" sibTransId="{7B9A251F-E9D6-42AC-94FA-C37AE6D8A824}"/>
    <dgm:cxn modelId="{44234A37-E53C-44CD-9C61-2B0EA60FB796}" type="presOf" srcId="{A08A322C-C62D-41BE-B840-32A355FF5784}" destId="{55F7EB11-4900-4344-98C3-97CB89FABBC3}" srcOrd="1" destOrd="0" presId="urn:microsoft.com/office/officeart/2005/8/layout/hierarchy3"/>
    <dgm:cxn modelId="{A8017F3C-6385-4D6F-8F63-38048F47B215}" srcId="{C8D8E91D-5287-466B-A611-0BC4B13CAF55}" destId="{A08A322C-C62D-41BE-B840-32A355FF5784}" srcOrd="0" destOrd="0" parTransId="{FC6BEA53-28CA-4F46-91B0-230F8808887F}" sibTransId="{1EE297F4-7117-4289-B0D7-76401FED0AF7}"/>
    <dgm:cxn modelId="{7DA65A3E-E4BC-4928-986A-E91952A96924}" srcId="{C8D8E91D-5287-466B-A611-0BC4B13CAF55}" destId="{1044DFC1-541C-4625-9DE0-98F954966D09}" srcOrd="1" destOrd="0" parTransId="{0CB322CE-4296-4EAB-8BA3-F29E059C47C4}" sibTransId="{548AE389-CF74-4914-96A7-7578AA6A244A}"/>
    <dgm:cxn modelId="{3775285C-B877-487B-A661-54625E8F7E11}" type="presOf" srcId="{15A2C2CB-3D47-4170-A88F-45B5BC1AA024}" destId="{B370E3D9-E819-45DA-ACAF-DFF06A2A62EE}" srcOrd="0" destOrd="0" presId="urn:microsoft.com/office/officeart/2005/8/layout/hierarchy3"/>
    <dgm:cxn modelId="{983C8743-868D-42EB-8EBD-4706BDC16481}" type="presOf" srcId="{14264905-3218-4032-9F50-7F858732B5DF}" destId="{B3C47B27-7575-4DF3-811A-0B9D64E00781}" srcOrd="0" destOrd="0" presId="urn:microsoft.com/office/officeart/2005/8/layout/hierarchy3"/>
    <dgm:cxn modelId="{2E42F14C-1137-41B5-A275-2D8D8AFE3A1C}" type="presOf" srcId="{533D1103-ED45-4453-982B-59B50CA2D383}" destId="{29D5629C-B6BA-4239-936F-CBCBC31E2FC8}" srcOrd="0" destOrd="0" presId="urn:microsoft.com/office/officeart/2005/8/layout/hierarchy3"/>
    <dgm:cxn modelId="{4787FC6E-67C4-469E-A289-5BE48DB1B4EC}" type="presOf" srcId="{C8D8E91D-5287-466B-A611-0BC4B13CAF55}" destId="{61E551CF-5A70-484D-9E9C-8465C9F4B225}" srcOrd="0" destOrd="0" presId="urn:microsoft.com/office/officeart/2005/8/layout/hierarchy3"/>
    <dgm:cxn modelId="{FA348778-89E0-459E-8E7F-F7601EB9A7B5}" srcId="{1044DFC1-541C-4625-9DE0-98F954966D09}" destId="{15A2C2CB-3D47-4170-A88F-45B5BC1AA024}" srcOrd="1" destOrd="0" parTransId="{14264905-3218-4032-9F50-7F858732B5DF}" sibTransId="{2B0905F9-79B0-41DC-A08F-E22DE4127106}"/>
    <dgm:cxn modelId="{792C187F-D227-4034-9468-EAC122494DA8}" srcId="{1044DFC1-541C-4625-9DE0-98F954966D09}" destId="{93767913-8ED6-4F71-A345-02734BB13750}" srcOrd="2" destOrd="0" parTransId="{7FB9EC93-4E89-4074-B85F-F67265B24D14}" sibTransId="{1886F8EC-8236-4C09-A984-C7271834F9C8}"/>
    <dgm:cxn modelId="{8D76EF82-1B12-453E-8CB4-31CE511399E7}" type="presOf" srcId="{C07607F2-0923-4A04-8389-1B0ABFAA0390}" destId="{F63AEFF1-1978-4782-A320-AE94F5A69F0C}" srcOrd="0" destOrd="0" presId="urn:microsoft.com/office/officeart/2005/8/layout/hierarchy3"/>
    <dgm:cxn modelId="{B1466085-FF4D-4EFB-AA20-18125BB12D12}" srcId="{1044DFC1-541C-4625-9DE0-98F954966D09}" destId="{533D1103-ED45-4453-982B-59B50CA2D383}" srcOrd="0" destOrd="0" parTransId="{C07607F2-0923-4A04-8389-1B0ABFAA0390}" sibTransId="{B8460216-B406-4E7A-BCF8-3D858F503A5D}"/>
    <dgm:cxn modelId="{3D9FCD89-D5D5-406C-8DED-3E2B7505A9EB}" srcId="{15A2C2CB-3D47-4170-A88F-45B5BC1AA024}" destId="{3F8F7664-061C-4CE8-BE90-5BD65EE9A6E4}" srcOrd="0" destOrd="0" parTransId="{4BB819E7-7F1D-40E6-A8A8-9E0C73EF5074}" sibTransId="{FC576F4E-D2A6-400F-B9A5-F654AACD5F89}"/>
    <dgm:cxn modelId="{6282C49F-ABAF-4E3E-9061-4BB914157195}" type="presOf" srcId="{93767913-8ED6-4F71-A345-02734BB13750}" destId="{02BC5459-CCEF-4F73-AED6-314E498278BD}" srcOrd="0" destOrd="0" presId="urn:microsoft.com/office/officeart/2005/8/layout/hierarchy3"/>
    <dgm:cxn modelId="{3CD6E0A5-243E-4985-954B-4CF65B1CC342}" type="presOf" srcId="{6B07FA4F-89C4-428D-A0EE-30D378572069}" destId="{4105F6A7-636C-4763-AB99-9FBF3F50E8A6}" srcOrd="0" destOrd="0" presId="urn:microsoft.com/office/officeart/2005/8/layout/hierarchy3"/>
    <dgm:cxn modelId="{21E768AE-81C9-427E-805A-E7C2108F46EE}" type="presOf" srcId="{777C99B8-8038-43D9-8586-17FD69DF843E}" destId="{3C4EC6BE-A4F5-4D85-A9B2-463554B03682}" srcOrd="0" destOrd="0" presId="urn:microsoft.com/office/officeart/2005/8/layout/hierarchy3"/>
    <dgm:cxn modelId="{7915F8B1-A84C-45BD-9066-DAAF2EF41A6B}" type="presOf" srcId="{A08A322C-C62D-41BE-B840-32A355FF5784}" destId="{26FF3B78-DC34-4C7E-9346-A20465BFE6C2}" srcOrd="0" destOrd="0" presId="urn:microsoft.com/office/officeart/2005/8/layout/hierarchy3"/>
    <dgm:cxn modelId="{28C00ABB-29D2-4B35-B5E8-94F248F07AC8}" type="presOf" srcId="{B32EFE88-1E3E-43E6-85FD-6B81E1A32A5A}" destId="{F58732E0-1155-4FDC-B215-0D6E2E6C9653}" srcOrd="0" destOrd="0" presId="urn:microsoft.com/office/officeart/2005/8/layout/hierarchy3"/>
    <dgm:cxn modelId="{F0163DC0-23C9-49E5-B6BB-891FA01789B2}" type="presOf" srcId="{3F8F7664-061C-4CE8-BE90-5BD65EE9A6E4}" destId="{B370E3D9-E819-45DA-ACAF-DFF06A2A62EE}" srcOrd="0" destOrd="1" presId="urn:microsoft.com/office/officeart/2005/8/layout/hierarchy3"/>
    <dgm:cxn modelId="{3FC6A5D2-CD36-47DF-86D7-27AB82481899}" srcId="{A08A322C-C62D-41BE-B840-32A355FF5784}" destId="{6B07FA4F-89C4-428D-A0EE-30D378572069}" srcOrd="0" destOrd="0" parTransId="{B32EFE88-1E3E-43E6-85FD-6B81E1A32A5A}" sibTransId="{2ADDFD93-6664-4711-8D3F-4389624C922B}"/>
    <dgm:cxn modelId="{6AFBEBD2-8600-4C09-A283-09810F0337BA}" type="presOf" srcId="{1044DFC1-541C-4625-9DE0-98F954966D09}" destId="{CB72FBCB-7511-4EA6-AD72-CA9B6912C0FF}" srcOrd="0" destOrd="0" presId="urn:microsoft.com/office/officeart/2005/8/layout/hierarchy3"/>
    <dgm:cxn modelId="{73A304E0-AFC4-454E-B80B-FB4FB71CE3AF}" type="presOf" srcId="{1044DFC1-541C-4625-9DE0-98F954966D09}" destId="{EB7A2F7C-8EF9-449F-917E-873D4CAB4D3B}" srcOrd="1" destOrd="0" presId="urn:microsoft.com/office/officeart/2005/8/layout/hierarchy3"/>
    <dgm:cxn modelId="{07AC5CF1-879C-4269-97C7-1F72B4EBA10F}" type="presParOf" srcId="{61E551CF-5A70-484D-9E9C-8465C9F4B225}" destId="{9A1847C3-A122-44D1-811A-CE670E4BAF3C}" srcOrd="0" destOrd="0" presId="urn:microsoft.com/office/officeart/2005/8/layout/hierarchy3"/>
    <dgm:cxn modelId="{B9340E5E-C9B6-41B7-B7A3-43F566E4FEAF}" type="presParOf" srcId="{9A1847C3-A122-44D1-811A-CE670E4BAF3C}" destId="{F6A9D3E2-891F-4FA7-9E6C-1D414787D14C}" srcOrd="0" destOrd="0" presId="urn:microsoft.com/office/officeart/2005/8/layout/hierarchy3"/>
    <dgm:cxn modelId="{1DC1DE9D-FD95-4766-AA4A-B218AA64A109}" type="presParOf" srcId="{F6A9D3E2-891F-4FA7-9E6C-1D414787D14C}" destId="{26FF3B78-DC34-4C7E-9346-A20465BFE6C2}" srcOrd="0" destOrd="0" presId="urn:microsoft.com/office/officeart/2005/8/layout/hierarchy3"/>
    <dgm:cxn modelId="{C718C0E1-E256-4095-B036-4D034C9B5E51}" type="presParOf" srcId="{F6A9D3E2-891F-4FA7-9E6C-1D414787D14C}" destId="{55F7EB11-4900-4344-98C3-97CB89FABBC3}" srcOrd="1" destOrd="0" presId="urn:microsoft.com/office/officeart/2005/8/layout/hierarchy3"/>
    <dgm:cxn modelId="{8FBD687D-BAA8-4E1A-A851-920E0CE6FCD4}" type="presParOf" srcId="{9A1847C3-A122-44D1-811A-CE670E4BAF3C}" destId="{946799A3-6D88-4362-8344-6231D0C7AC37}" srcOrd="1" destOrd="0" presId="urn:microsoft.com/office/officeart/2005/8/layout/hierarchy3"/>
    <dgm:cxn modelId="{C51A32D0-EA0A-456F-AE30-19BBD865B16C}" type="presParOf" srcId="{946799A3-6D88-4362-8344-6231D0C7AC37}" destId="{F58732E0-1155-4FDC-B215-0D6E2E6C9653}" srcOrd="0" destOrd="0" presId="urn:microsoft.com/office/officeart/2005/8/layout/hierarchy3"/>
    <dgm:cxn modelId="{DBC9E52A-50E0-459A-ABBA-BCEF38BCC6DD}" type="presParOf" srcId="{946799A3-6D88-4362-8344-6231D0C7AC37}" destId="{4105F6A7-636C-4763-AB99-9FBF3F50E8A6}" srcOrd="1" destOrd="0" presId="urn:microsoft.com/office/officeart/2005/8/layout/hierarchy3"/>
    <dgm:cxn modelId="{4F2F27F7-5904-4F31-9DD1-91EE7D816AF6}" type="presParOf" srcId="{946799A3-6D88-4362-8344-6231D0C7AC37}" destId="{4237AD82-E94B-402A-B1AC-02D0F0555888}" srcOrd="2" destOrd="0" presId="urn:microsoft.com/office/officeart/2005/8/layout/hierarchy3"/>
    <dgm:cxn modelId="{2CC42523-B503-4E18-9845-9DA613DA1991}" type="presParOf" srcId="{946799A3-6D88-4362-8344-6231D0C7AC37}" destId="{3C4EC6BE-A4F5-4D85-A9B2-463554B03682}" srcOrd="3" destOrd="0" presId="urn:microsoft.com/office/officeart/2005/8/layout/hierarchy3"/>
    <dgm:cxn modelId="{753E6088-F675-44BB-B403-0C23D0C9F549}" type="presParOf" srcId="{61E551CF-5A70-484D-9E9C-8465C9F4B225}" destId="{12A70943-392D-4F3E-8BC5-D14455FDB389}" srcOrd="1" destOrd="0" presId="urn:microsoft.com/office/officeart/2005/8/layout/hierarchy3"/>
    <dgm:cxn modelId="{B2C46523-6599-4A7A-A405-446DC39CE52A}" type="presParOf" srcId="{12A70943-392D-4F3E-8BC5-D14455FDB389}" destId="{48C60330-B10E-4866-97B0-8FEBDA593FDE}" srcOrd="0" destOrd="0" presId="urn:microsoft.com/office/officeart/2005/8/layout/hierarchy3"/>
    <dgm:cxn modelId="{68EA50A9-3F00-4BFA-B2EE-A4FD4C4D3A0C}" type="presParOf" srcId="{48C60330-B10E-4866-97B0-8FEBDA593FDE}" destId="{CB72FBCB-7511-4EA6-AD72-CA9B6912C0FF}" srcOrd="0" destOrd="0" presId="urn:microsoft.com/office/officeart/2005/8/layout/hierarchy3"/>
    <dgm:cxn modelId="{3F46BDB3-56E8-4855-A48C-73F5E6548DC8}" type="presParOf" srcId="{48C60330-B10E-4866-97B0-8FEBDA593FDE}" destId="{EB7A2F7C-8EF9-449F-917E-873D4CAB4D3B}" srcOrd="1" destOrd="0" presId="urn:microsoft.com/office/officeart/2005/8/layout/hierarchy3"/>
    <dgm:cxn modelId="{F928988B-5EF7-44A4-BC96-F22CF849EBAA}" type="presParOf" srcId="{12A70943-392D-4F3E-8BC5-D14455FDB389}" destId="{C67C6281-191F-4913-8C77-1B9890B592A3}" srcOrd="1" destOrd="0" presId="urn:microsoft.com/office/officeart/2005/8/layout/hierarchy3"/>
    <dgm:cxn modelId="{53749AC6-6C5F-4786-B204-616C4F7BCD43}" type="presParOf" srcId="{C67C6281-191F-4913-8C77-1B9890B592A3}" destId="{F63AEFF1-1978-4782-A320-AE94F5A69F0C}" srcOrd="0" destOrd="0" presId="urn:microsoft.com/office/officeart/2005/8/layout/hierarchy3"/>
    <dgm:cxn modelId="{2FFDDD48-FF67-4010-BF69-587F2765F107}" type="presParOf" srcId="{C67C6281-191F-4913-8C77-1B9890B592A3}" destId="{29D5629C-B6BA-4239-936F-CBCBC31E2FC8}" srcOrd="1" destOrd="0" presId="urn:microsoft.com/office/officeart/2005/8/layout/hierarchy3"/>
    <dgm:cxn modelId="{58E16060-58D9-4D6C-8D12-0EE2421688B4}" type="presParOf" srcId="{C67C6281-191F-4913-8C77-1B9890B592A3}" destId="{B3C47B27-7575-4DF3-811A-0B9D64E00781}" srcOrd="2" destOrd="0" presId="urn:microsoft.com/office/officeart/2005/8/layout/hierarchy3"/>
    <dgm:cxn modelId="{3CE5FDE2-DC5D-4A85-B6A4-614111E2593D}" type="presParOf" srcId="{C67C6281-191F-4913-8C77-1B9890B592A3}" destId="{B370E3D9-E819-45DA-ACAF-DFF06A2A62EE}" srcOrd="3" destOrd="0" presId="urn:microsoft.com/office/officeart/2005/8/layout/hierarchy3"/>
    <dgm:cxn modelId="{764202CC-F12B-4567-A842-43A5349242A4}" type="presParOf" srcId="{C67C6281-191F-4913-8C77-1B9890B592A3}" destId="{56C3F7B5-3CA9-4C1F-9751-D3501DA01E5F}" srcOrd="4" destOrd="0" presId="urn:microsoft.com/office/officeart/2005/8/layout/hierarchy3"/>
    <dgm:cxn modelId="{22793A96-2885-4028-A3FF-4F3F87D45603}" type="presParOf" srcId="{C67C6281-191F-4913-8C77-1B9890B592A3}" destId="{02BC5459-CCEF-4F73-AED6-314E498278B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F3B78-DC34-4C7E-9346-A20465BFE6C2}">
      <dsp:nvSpPr>
        <dsp:cNvPr id="0" name=""/>
        <dsp:cNvSpPr/>
      </dsp:nvSpPr>
      <dsp:spPr>
        <a:xfrm>
          <a:off x="3876" y="258742"/>
          <a:ext cx="2998785" cy="636140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Политические</a:t>
          </a:r>
        </a:p>
      </dsp:txBody>
      <dsp:txXfrm>
        <a:off x="22508" y="277374"/>
        <a:ext cx="2961521" cy="598876"/>
      </dsp:txXfrm>
    </dsp:sp>
    <dsp:sp modelId="{F58732E0-1155-4FDC-B215-0D6E2E6C9653}">
      <dsp:nvSpPr>
        <dsp:cNvPr id="0" name=""/>
        <dsp:cNvSpPr/>
      </dsp:nvSpPr>
      <dsp:spPr>
        <a:xfrm>
          <a:off x="303754" y="894882"/>
          <a:ext cx="299878" cy="980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0790"/>
              </a:lnTo>
              <a:lnTo>
                <a:pt x="299878" y="980790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5F6A7-636C-4763-AB99-9FBF3F50E8A6}">
      <dsp:nvSpPr>
        <dsp:cNvPr id="0" name=""/>
        <dsp:cNvSpPr/>
      </dsp:nvSpPr>
      <dsp:spPr>
        <a:xfrm>
          <a:off x="603633" y="1221812"/>
          <a:ext cx="2512810" cy="1307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Укрепление режима личной власти царя</a:t>
          </a:r>
        </a:p>
      </dsp:txBody>
      <dsp:txXfrm>
        <a:off x="641935" y="1260114"/>
        <a:ext cx="2436206" cy="1231116"/>
      </dsp:txXfrm>
    </dsp:sp>
    <dsp:sp modelId="{4237AD82-E94B-402A-B1AC-02D0F0555888}">
      <dsp:nvSpPr>
        <dsp:cNvPr id="0" name=""/>
        <dsp:cNvSpPr/>
      </dsp:nvSpPr>
      <dsp:spPr>
        <a:xfrm>
          <a:off x="303754" y="894882"/>
          <a:ext cx="299878" cy="2808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8976"/>
              </a:lnTo>
              <a:lnTo>
                <a:pt x="299878" y="2808976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4EC6BE-A4F5-4D85-A9B2-463554B03682}">
      <dsp:nvSpPr>
        <dsp:cNvPr id="0" name=""/>
        <dsp:cNvSpPr/>
      </dsp:nvSpPr>
      <dsp:spPr>
        <a:xfrm>
          <a:off x="603633" y="2856462"/>
          <a:ext cx="2512789" cy="16947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1649984"/>
              <a:satOff val="-7300"/>
              <a:lumOff val="-12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Ухудшение</a:t>
          </a:r>
          <a:r>
            <a:rPr lang="ru-RU" sz="2400" b="1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kern="1200" baseline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обороно-способности</a:t>
          </a:r>
          <a:r>
            <a:rPr lang="ru-RU" sz="2400" b="1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страны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3272" y="2906101"/>
        <a:ext cx="2413511" cy="1595514"/>
      </dsp:txXfrm>
    </dsp:sp>
    <dsp:sp modelId="{CB72FBCB-7511-4EA6-AD72-CA9B6912C0FF}">
      <dsp:nvSpPr>
        <dsp:cNvPr id="0" name=""/>
        <dsp:cNvSpPr/>
      </dsp:nvSpPr>
      <dsp:spPr>
        <a:xfrm>
          <a:off x="3430129" y="272054"/>
          <a:ext cx="3140751" cy="733984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Социально-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экономические</a:t>
          </a:r>
        </a:p>
      </dsp:txBody>
      <dsp:txXfrm>
        <a:off x="3451627" y="293552"/>
        <a:ext cx="3097755" cy="690988"/>
      </dsp:txXfrm>
    </dsp:sp>
    <dsp:sp modelId="{F63AEFF1-1978-4782-A320-AE94F5A69F0C}">
      <dsp:nvSpPr>
        <dsp:cNvPr id="0" name=""/>
        <dsp:cNvSpPr/>
      </dsp:nvSpPr>
      <dsp:spPr>
        <a:xfrm>
          <a:off x="3744204" y="1006038"/>
          <a:ext cx="336128" cy="860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0787"/>
              </a:lnTo>
              <a:lnTo>
                <a:pt x="336128" y="860787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D5629C-B6BA-4239-936F-CBCBC31E2FC8}">
      <dsp:nvSpPr>
        <dsp:cNvPr id="0" name=""/>
        <dsp:cNvSpPr/>
      </dsp:nvSpPr>
      <dsp:spPr>
        <a:xfrm>
          <a:off x="4080332" y="1336002"/>
          <a:ext cx="2929146" cy="1061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3299968"/>
              <a:satOff val="-14601"/>
              <a:lumOff val="-24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Хозяйственное разорение страны</a:t>
          </a:r>
        </a:p>
      </dsp:txBody>
      <dsp:txXfrm>
        <a:off x="4111427" y="1367097"/>
        <a:ext cx="2866956" cy="999456"/>
      </dsp:txXfrm>
    </dsp:sp>
    <dsp:sp modelId="{B3C47B27-7575-4DF3-811A-0B9D64E00781}">
      <dsp:nvSpPr>
        <dsp:cNvPr id="0" name=""/>
        <dsp:cNvSpPr/>
      </dsp:nvSpPr>
      <dsp:spPr>
        <a:xfrm>
          <a:off x="3744204" y="1006038"/>
          <a:ext cx="277019" cy="2343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3329"/>
              </a:lnTo>
              <a:lnTo>
                <a:pt x="277019" y="234332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0E3D9-E819-45DA-ACAF-DFF06A2A62EE}">
      <dsp:nvSpPr>
        <dsp:cNvPr id="0" name=""/>
        <dsp:cNvSpPr/>
      </dsp:nvSpPr>
      <dsp:spPr>
        <a:xfrm>
          <a:off x="4021223" y="2695508"/>
          <a:ext cx="3926821" cy="1307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4949952"/>
              <a:satOff val="-21901"/>
              <a:lumOff val="-36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1581</a:t>
          </a:r>
          <a:r>
            <a:rPr lang="ru-RU" sz="2400" b="1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г. – введение «заповедных лет», т.е. запрет Юрьева  дня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3600" kern="1200" dirty="0"/>
        </a:p>
      </dsp:txBody>
      <dsp:txXfrm>
        <a:off x="4059525" y="2733810"/>
        <a:ext cx="3850217" cy="1231116"/>
      </dsp:txXfrm>
    </dsp:sp>
    <dsp:sp modelId="{56C3F7B5-3CA9-4C1F-9751-D3501DA01E5F}">
      <dsp:nvSpPr>
        <dsp:cNvPr id="0" name=""/>
        <dsp:cNvSpPr/>
      </dsp:nvSpPr>
      <dsp:spPr>
        <a:xfrm>
          <a:off x="3744204" y="1006038"/>
          <a:ext cx="540467" cy="3772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2889"/>
              </a:lnTo>
              <a:lnTo>
                <a:pt x="540467" y="377288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BC5459-CCEF-4F73-AED6-314E498278BD}">
      <dsp:nvSpPr>
        <dsp:cNvPr id="0" name=""/>
        <dsp:cNvSpPr/>
      </dsp:nvSpPr>
      <dsp:spPr>
        <a:xfrm>
          <a:off x="4284671" y="4342882"/>
          <a:ext cx="3911652" cy="8720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6599937"/>
              <a:satOff val="-29202"/>
              <a:lumOff val="-49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Рост преступности</a:t>
          </a:r>
        </a:p>
      </dsp:txBody>
      <dsp:txXfrm>
        <a:off x="4310214" y="4368425"/>
        <a:ext cx="3860566" cy="821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B3AAE-E476-5B63-7349-D342791A06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9E6E2A-19DE-3FA4-9832-F061A0757A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0A45D7-13E7-6CF4-AD72-93442E022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5BDCF2-2056-BB6D-57B1-3A1C18E7F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D4DEB9-FEA2-D7BE-D690-F0C83C0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01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2960A7-4C9C-153C-CC4B-9041000C4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A832A3A-1B07-B3A4-35B4-1D2D15C21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CE52B5-BDD1-EA94-8BFA-BB764E99A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C1BB8D-A074-993E-3770-4F7BE86C4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E2200F-ABA3-530E-44BF-EF79F2761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1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E7147AC-0463-1B03-5F11-E0789CE958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AF7D09-00DD-655F-9F42-3297A9473C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852275-2276-3DB5-0490-0AEADEA06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A1CD60-9820-18BD-9268-F47966F19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A4D00A-2BB9-F9EB-3C81-EC9FF0F2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42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F86302-9A58-61A0-2217-542BF03B3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D00351-51D7-94D3-C3E3-B7BA2EFA4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CD9763-FD1C-E06E-484E-8D1EC9DB1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AC1B4B-C7B7-10B3-A0FC-023215041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C94E8F-0A7D-3505-6735-5D60A1C3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58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CE9FB6-1E29-2F91-9CDA-F76DEB0FB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A2C1D9-F39D-6B56-27CE-6696AB2EB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EEDF5E-8A64-A7CF-8AF2-1486CF970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E8B1D5-D96F-6A67-32E7-B4CAF924D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895921-330C-0239-F872-E5A9F8BB0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94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BCDB6F-7FA6-BF46-84C8-47FE11216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E4FEF6-D417-60C4-927A-46583DCF60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9E3F8B-9403-2EA2-A6D1-DF7E1EE7CA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AD5E95-6CC3-3E27-9C55-C7F4A9186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96DD1F-9BAC-21BA-088D-8BA780C62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7BB235-F05A-68DB-A492-A50F7FB3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72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938FA2-4CA0-C0D1-3172-61E3DAAFC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93E135-6B26-2230-C556-BCDA93600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B847B7-377E-2F11-8D0E-B7FF8BDFD1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7075390-640B-9D26-52F6-985E6B1BEF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CF6FDC1-C26B-B5B6-E618-778695630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7BE207A-4C6B-2EDF-5AD9-D10BFC773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A48BBF8-9D7A-02D2-0923-111957EF6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1F7F6CC-37AA-9DA0-6E56-903B4BF3F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393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B5B158-B8EB-173C-773A-223035F05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AF10527-6BE9-9D01-56BB-1B82E5CD5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15BE433-5CCE-B136-7750-C4E924025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4A147C-215D-BDE5-862F-205B5E363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53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3682419-6D98-AEEA-5BC8-7CF081188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EDC79BC-8A04-B8FE-94E4-393393124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07F9C24-2067-70C6-3707-BC930239E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260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1B616-4FC1-BBF3-345D-B0DFD3BDC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51C140-753B-7950-5B2A-4645AB704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99BCB6F-4800-DF8F-23A1-C5DA085CEB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3CB45A-A65B-9215-D40D-B5D91A1F8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E49132-FA9F-B610-D7AA-78A74A29D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78A1AB-C571-18EC-06E2-5DDF54F0F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161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94980F-005C-F8E6-B8FE-98130539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FFC7D0F-7BFA-2DE2-64A8-63959896F2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3D59D3-F9C9-8F91-69C9-4D5D97471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AABD4E-7D2E-FABD-6EF5-04DF22CE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D95FD8-32FA-302B-A333-2C02841BE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D87B57-8383-8E49-2341-BFD587DB9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8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B742D-9FDD-B231-23A9-89ABD97B7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120D20-3D5A-2116-BA26-7574DEF05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73BBAC-643D-EBD7-EF96-28562987E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36F22C-2E62-4060-9353-F4ABB57300AA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5A6655-3B32-A87B-CCAB-E2123831E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E6A256-26C6-C865-4396-C62709902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0F73ED-78B6-4DF5-B0BB-8E8129E46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0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Падение Избранной рады и введение опричнины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3952" y="3886200"/>
            <a:ext cx="3632448" cy="2423120"/>
          </a:xfrm>
        </p:spPr>
        <p:txBody>
          <a:bodyPr>
            <a:normAutofit/>
          </a:bodyPr>
          <a:lstStyle/>
          <a:p>
            <a:r>
              <a:rPr lang="ru-RU" dirty="0"/>
              <a:t>§  12–13 стр.64-65 работа с документом,  письменно ответить на вопросы. Сообщение: Стефан </a:t>
            </a:r>
            <a:r>
              <a:rPr lang="ru-RU" dirty="0" err="1"/>
              <a:t>Баторий</a:t>
            </a:r>
            <a:r>
              <a:rPr lang="ru-RU" dirty="0"/>
              <a:t> • </a:t>
            </a:r>
            <a:r>
              <a:rPr lang="ru-RU" dirty="0" err="1"/>
              <a:t>Симеон</a:t>
            </a:r>
            <a:r>
              <a:rPr lang="ru-RU" dirty="0"/>
              <a:t> </a:t>
            </a:r>
            <a:r>
              <a:rPr lang="ru-RU" dirty="0" err="1"/>
              <a:t>Бекбулатович</a:t>
            </a:r>
            <a:r>
              <a:rPr lang="ru-RU" dirty="0"/>
              <a:t> • </a:t>
            </a:r>
            <a:r>
              <a:rPr lang="ru-RU" dirty="0" err="1"/>
              <a:t>Кучум</a:t>
            </a:r>
            <a:r>
              <a:rPr lang="ru-RU" dirty="0"/>
              <a:t> • Ермак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9" y="3933057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438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1.Разлад между Иваном IV и Алексеем Адашевым.</a:t>
            </a:r>
          </a:p>
          <a:p>
            <a:r>
              <a:rPr lang="ru-RU" dirty="0"/>
              <a:t>2. Смерть царицы Анастасии и начало опал. </a:t>
            </a:r>
          </a:p>
          <a:p>
            <a:r>
              <a:rPr lang="ru-RU" dirty="0"/>
              <a:t>3. Отъезд царя из Москвы.</a:t>
            </a:r>
          </a:p>
          <a:p>
            <a:r>
              <a:rPr lang="ru-RU" dirty="0"/>
              <a:t>4. Опричнина и земщина.</a:t>
            </a:r>
          </a:p>
          <a:p>
            <a:r>
              <a:rPr lang="ru-RU" dirty="0"/>
              <a:t>5.Опричные казни.</a:t>
            </a:r>
          </a:p>
          <a:p>
            <a:r>
              <a:rPr lang="ru-RU" dirty="0"/>
              <a:t>6. Крымские набеги. Битва при Молодях 1572 г.  </a:t>
            </a:r>
          </a:p>
        </p:txBody>
      </p:sp>
    </p:spTree>
    <p:extLst>
      <p:ext uri="{BB962C8B-B14F-4D97-AF65-F5344CB8AC3E}">
        <p14:creationId xmlns:p14="http://schemas.microsoft.com/office/powerpoint/2010/main" val="669808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2. Смерть царицы Анастасии и начало опал.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 августе 1560 г. Алексея Адашева отправили на войну в Ливонию, потом арестовали. Он умер в заточении от болезни. Протопопа Сильвестра сослали в Соловецкий монастырь. Иван IV отдалил двоюродного брата Владимира, его удел в Старице наводнили шпионы.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469" y="1600201"/>
            <a:ext cx="32360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002210" y="6237312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Алексей Адашев</a:t>
            </a:r>
          </a:p>
        </p:txBody>
      </p:sp>
    </p:spTree>
    <p:extLst>
      <p:ext uri="{BB962C8B-B14F-4D97-AF65-F5344CB8AC3E}">
        <p14:creationId xmlns:p14="http://schemas.microsoft.com/office/powerpoint/2010/main" val="1966450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1952626" y="2071688"/>
            <a:ext cx="7686675" cy="433070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altLang="ru-RU"/>
          </a:p>
          <a:p>
            <a:pPr>
              <a:buFont typeface="Arial" charset="0"/>
              <a:buNone/>
            </a:pPr>
            <a:endParaRPr lang="ru-RU" altLang="ru-RU"/>
          </a:p>
          <a:p>
            <a:pPr>
              <a:buFont typeface="Arial" charset="0"/>
              <a:buNone/>
            </a:pPr>
            <a:endParaRPr lang="ru-RU" altLang="ru-RU"/>
          </a:p>
        </p:txBody>
      </p:sp>
      <p:sp>
        <p:nvSpPr>
          <p:cNvPr id="4" name="Трапеция 3"/>
          <p:cNvSpPr/>
          <p:nvPr/>
        </p:nvSpPr>
        <p:spPr>
          <a:xfrm>
            <a:off x="2166938" y="1052736"/>
            <a:ext cx="7529462" cy="1296144"/>
          </a:xfrm>
          <a:prstGeom prst="trapezoi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 Февраля  1565 г. 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 указ  о  ведении опричнины,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которым  страна была разделена на 2 части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166144" y="2499519"/>
            <a:ext cx="8572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8454232" y="2499519"/>
            <a:ext cx="7143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1738314" y="2928938"/>
            <a:ext cx="3000375" cy="1428750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«ОПРИЧНИНА»</a:t>
            </a:r>
          </a:p>
          <a:p>
            <a:pPr algn="ctr"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с </a:t>
            </a:r>
          </a:p>
          <a:p>
            <a:pPr algn="ctr"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Иваном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67501" y="2928939"/>
            <a:ext cx="3357563" cy="1285875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«ЗЕМЩИНА»</a:t>
            </a:r>
          </a:p>
          <a:p>
            <a:pPr algn="ctr"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с Боярской думой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1631951" y="4892676"/>
            <a:ext cx="1071562" cy="158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166938" y="5429250"/>
            <a:ext cx="107156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3238501" y="5214939"/>
            <a:ext cx="2428875" cy="642937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Опричное войско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5738813" y="557212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7239000" y="4714875"/>
            <a:ext cx="85725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6453188" y="5214938"/>
            <a:ext cx="2214562" cy="842962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всей  стране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0116" y="2643170"/>
            <a:ext cx="1857388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856422" y="116633"/>
            <a:ext cx="56829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4. Опричнина и земщина. </a:t>
            </a:r>
          </a:p>
        </p:txBody>
      </p:sp>
    </p:spTree>
    <p:extLst>
      <p:ext uri="{BB962C8B-B14F-4D97-AF65-F5344CB8AC3E}">
        <p14:creationId xmlns:p14="http://schemas.microsoft.com/office/powerpoint/2010/main" val="30582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981201" y="274638"/>
            <a:ext cx="7686675" cy="1143000"/>
          </a:xfrm>
        </p:spPr>
        <p:txBody>
          <a:bodyPr>
            <a:normAutofit/>
          </a:bodyPr>
          <a:lstStyle/>
          <a:p>
            <a:r>
              <a:rPr lang="ru-RU" altLang="ru-RU" sz="36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ПОСЛЕДСТВИЯ  ОПРИЧНИНЫ</a:t>
            </a:r>
            <a:br>
              <a:rPr lang="ru-RU" altLang="ru-RU" sz="36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024034" y="1142985"/>
          <a:ext cx="8215370" cy="5473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37015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222</Words>
  <Application>Microsoft Office PowerPoint</Application>
  <PresentationFormat>Широкоэкранный</PresentationFormat>
  <Paragraphs>32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Times New Roman</vt:lpstr>
      <vt:lpstr>Тема Office</vt:lpstr>
      <vt:lpstr>Падение Избранной рады и введение опричнины</vt:lpstr>
      <vt:lpstr>План</vt:lpstr>
      <vt:lpstr>2. Смерть царицы Анастасии и начало опал.</vt:lpstr>
      <vt:lpstr>Презентация PowerPoint</vt:lpstr>
      <vt:lpstr>ПОСЛЕДСТВИЯ  ОПРИЧНИНЫ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2025-09-25T16:06:20Z</dcterms:created>
  <dcterms:modified xsi:type="dcterms:W3CDTF">2025-09-25T16:07:28Z</dcterms:modified>
</cp:coreProperties>
</file>