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1" r:id="rId3"/>
    <p:sldId id="258" r:id="rId4"/>
    <p:sldId id="267" r:id="rId5"/>
    <p:sldId id="26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E005A-6739-0E5A-FD9F-9C89ECEFED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C42F666-8E76-BF15-35C3-79D54A091B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4BEE6D-CADA-AEF0-32DA-5C32A2D29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CB21BF-3FD5-D716-03C5-FEACEE2BB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2ACE40-8B0F-014A-7863-FD876618C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11429E-3332-D9D1-8B8E-D0C3C5B99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7DB245-2188-BE12-16C4-ECA696CB63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B55C68-9CE4-E5EE-55AB-87AE3DAE2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AC2ECD-F08C-7C22-5F35-441C10BF4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19460A-0D47-47FD-9ED1-0072D54A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270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FD023C5-BF84-7329-600F-C751AD58D1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67618C-D71D-CF9C-4EC8-AD88E76B7D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EACF03-4771-6C7E-9CBB-A644FCDC0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1ABC11-32E1-1AE5-C868-9FE5160DB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291601-EA5C-D1C1-AE94-78EBF05A8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449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22E8E4-486B-44A3-02A6-B07EDBAA4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8E6BEA-2D64-2E3D-C4B6-945F1628D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6EDCDF-2997-8B88-0492-E15C95C6A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B4673A-8F0B-E925-1811-D2907B8F5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527F44-7410-E7D9-6B1B-78B9E5E4B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63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D06CE8-E258-DC4B-4730-7EB21FC3E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DF6323-1EB1-F8B5-8DEF-DBE870811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F9D9C5-11E7-B21B-B34A-056089E4C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6571BA-058E-19F3-14F1-4A1503D53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DA7084-4A00-1DA4-091C-8CD892C24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881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E6BA92-A8E1-3801-05B9-65B2B59EB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01412D-EA24-5F71-0D6F-2E9409259B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7AD5D8-57E6-84B2-A0E1-E6B3D7073E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899CBF-6878-8FAF-41A6-95EC126BE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E29E47-27A1-A5D2-9C4E-0E485C077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DCA5AE9-4F4E-0394-82A0-80957EEAC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931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F847AF-A7F5-EBF1-DE5C-99C479C7B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074434-1C4C-8447-0C86-7036DB11B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AF0044-E1AA-42CC-1CC0-E66B51AD2F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F3A21B7-6E58-8C58-D730-018A9CF242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DA9D89C-70CF-11D5-86FC-0F4A095317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FAEA50-CA5F-B5CC-BBA5-D9718A844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4BDC094-A7B0-1640-A434-5168741D5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649AD5-216A-EC16-0D22-30CBADEDF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57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E19FA9-6AC4-79FC-FAC9-F484B31F5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E6BB853-4926-8B8D-826B-18D03B6A6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59067B1-3A86-E604-662A-0F0C05993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83A277-E063-B174-A352-5A1192DF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82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8D5B1A-DEBD-5A97-A6DC-15B940611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C2CD4F7-2878-68C1-2B8B-FCECD545D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6C7EB19-DCF7-C823-9299-CA1131DC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01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6169A2-28B8-DD4E-A62C-5DA2CE2A3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0E0E8B-13D0-21AC-95CE-36976C44E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35EBFBF-822A-2F41-9034-ADFF1F242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B45A09-6B29-C47A-0752-07F1A80C7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0731C2-9EC8-C9F8-192D-5A643AB6D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B5D48F-2C8D-598B-9B63-FB8A5CAE1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179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A89B58-CBF2-4C64-E042-167D7F2B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95D62D2-3251-8689-92FE-83F020E3F8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B445A49-8FEF-A72C-F56B-27C56F54BE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7008F7-60D2-6E9E-A8BF-AD727D10C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BE4735-F9C7-5C55-9AEE-8F8C73FBC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B4F07B-9B04-BCBC-47C1-B81EC33A5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15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436E56-17C6-CB92-14C7-8C0BBEFA1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923625-B986-43DA-BA62-E7DFBBD77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DC22D7-2D16-C09C-1380-38051E451F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BCCCA4-2A4D-4308-BA67-1E7E468D8869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35E132-0FC6-6AF8-37D4-3A1D19C7CF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3D4B8E-38B3-6C1C-0AE3-365FBECAF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F2D852-5F37-4281-A2E2-105C8C3F8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32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1D09CB-6672-97A6-01E9-E4211BAAE2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Великие географические открытия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18F840-1D4F-D4C1-095D-3ABB789F4D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0877" y="3602037"/>
            <a:ext cx="9547123" cy="2133599"/>
          </a:xfrm>
        </p:spPr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 :П.2 прочитать,  стр.25  работаем с источником- прочитать источник и письменно ответить на вопросы в  тетради. По желанию подготовить сообщение: Фрэнсис Дрейк ,Эрнан Кортес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477CF7-2E36-9D22-E712-824D71D20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56" y="-148261"/>
            <a:ext cx="1902842" cy="271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09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0456B2-A3C1-C06F-35F6-7A824CEA4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702AC2-25E4-BEBF-8A7C-4A1CFAE30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1.Что такое Великие географические открытия(ВГО) и почему они начались?</a:t>
            </a:r>
          </a:p>
          <a:p>
            <a:r>
              <a:rPr lang="ru-RU" dirty="0"/>
              <a:t>2 .Португальцы на пути в Индию.</a:t>
            </a:r>
          </a:p>
          <a:p>
            <a:r>
              <a:rPr lang="ru-RU" dirty="0"/>
              <a:t>3. Открытие Америки Колумбом.</a:t>
            </a:r>
          </a:p>
          <a:p>
            <a:r>
              <a:rPr lang="ru-RU" dirty="0"/>
              <a:t>4. Первое кругосветное путешествие.</a:t>
            </a:r>
          </a:p>
          <a:p>
            <a:r>
              <a:rPr lang="ru-RU" dirty="0"/>
              <a:t>5. Новые поиски, новые открытия.</a:t>
            </a:r>
          </a:p>
        </p:txBody>
      </p:sp>
    </p:spTree>
    <p:extLst>
      <p:ext uri="{BB962C8B-B14F-4D97-AF65-F5344CB8AC3E}">
        <p14:creationId xmlns:p14="http://schemas.microsoft.com/office/powerpoint/2010/main" val="247732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38D905-651E-1D3F-5A83-38BEF7170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BD4119-6E58-0F27-1B3E-349B82A80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Почему именно в конце XV—XVI в. европейцы захотели и смогли пересекать океаны?</a:t>
            </a:r>
          </a:p>
        </p:txBody>
      </p:sp>
    </p:spTree>
    <p:extLst>
      <p:ext uri="{BB962C8B-B14F-4D97-AF65-F5344CB8AC3E}">
        <p14:creationId xmlns:p14="http://schemas.microsoft.com/office/powerpoint/2010/main" val="2237951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ED225-2F4C-2A27-31A4-15A1ADF0D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1F6A7F-D41B-B651-FD29-BE2DF9CD64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Назовите главные державы Востока</a:t>
            </a:r>
          </a:p>
          <a:p>
            <a:r>
              <a:rPr lang="ru-RU" dirty="0"/>
              <a:t>2. Что такое деловые люди?</a:t>
            </a:r>
          </a:p>
          <a:p>
            <a:r>
              <a:rPr lang="ru-RU" dirty="0"/>
              <a:t>3. причины взлета Европы?</a:t>
            </a:r>
          </a:p>
          <a:p>
            <a:r>
              <a:rPr lang="ru-RU" dirty="0"/>
              <a:t>4. кто такой Генрих  Мореплаватель? Какую роль сыграл в мореплавании и открытиях?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3851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D68983-4298-262D-D04F-547DCAF98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1.Что такое Великие географические открытия(ВГО) и почему они начались?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49E648-400A-7558-C534-79301C736C0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Стр.17 прочитать и выписать причины ВГО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4AF589-72C1-A362-1B39-E17B09EC672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1. Открыть морской путь на Восток</a:t>
            </a:r>
          </a:p>
          <a:p>
            <a:r>
              <a:rPr lang="ru-RU" dirty="0"/>
              <a:t>2. достижения в науке и </a:t>
            </a:r>
            <a:r>
              <a:rPr lang="ru-RU" dirty="0" err="1"/>
              <a:t>техники:точные</a:t>
            </a:r>
            <a:r>
              <a:rPr lang="ru-RU" dirty="0"/>
              <a:t> карты, компас,  астролябия</a:t>
            </a:r>
          </a:p>
          <a:p>
            <a:r>
              <a:rPr lang="ru-RU" dirty="0"/>
              <a:t>3. Новые суда :Каравелла</a:t>
            </a:r>
          </a:p>
        </p:txBody>
      </p:sp>
    </p:spTree>
    <p:extLst>
      <p:ext uri="{BB962C8B-B14F-4D97-AF65-F5344CB8AC3E}">
        <p14:creationId xmlns:p14="http://schemas.microsoft.com/office/powerpoint/2010/main" val="300828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183</Words>
  <Application>Microsoft Office PowerPoint</Application>
  <PresentationFormat>Широкоэкранный</PresentationFormat>
  <Paragraphs>19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Великие географические открытия</vt:lpstr>
      <vt:lpstr>План</vt:lpstr>
      <vt:lpstr>Презентация PowerPoint</vt:lpstr>
      <vt:lpstr>повторим</vt:lpstr>
      <vt:lpstr>1.Что такое Великие географические открытия(ВГО) и почему они начались?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2025-08-20T10:05:02Z</dcterms:created>
  <dcterms:modified xsi:type="dcterms:W3CDTF">2025-08-20T10:10:38Z</dcterms:modified>
</cp:coreProperties>
</file>