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9" r:id="rId3"/>
    <p:sldId id="261" r:id="rId4"/>
    <p:sldId id="318" r:id="rId5"/>
    <p:sldId id="32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045F18-66F1-9B9C-EE68-75733E741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64ED84-1C22-FC15-F774-905504B01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BE215F-907A-714D-7E7D-992BD0F7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8A4CC0-B503-F6C0-5C93-333BBEA68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B064FE-FCE5-EA3D-E317-30359B13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3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40FDC-CBE3-6FFD-9D85-A13868CD0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AEC1AC-3C92-7808-1EF1-5FDF0FD35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AF4DB-8727-4E4A-AB57-DE0229EB9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5E6FCE-C9F2-06EE-3E79-8C3C2694F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8886ED-BE74-A1E1-AEF0-7B564C580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9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EECE79-0EB4-C8F4-76CD-3E89EB56F6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482476-9614-D68B-6E61-E5FF7640C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25A91-D76F-747D-A731-5386B0175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0980C-4C25-B74E-ACDF-A56D76582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5EE934-BAF3-FFB4-DFE1-BAC23B939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7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10A3D-AFC4-6F2E-9871-14D667481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21EC31-D2A7-3EBB-BA1F-44118CA2D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B538E1-2FAB-E0B5-0D50-FF2510DE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EFE8D3-06A7-E545-532A-F008A3F71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03A3AD-EF28-23FB-7938-77E3AECC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5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9E488-E0A6-52D1-9724-F37C5B0C0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694203-384E-9928-2924-9A3E06D17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8C697C-0AC3-3FBC-B120-818CC9B8F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DC9C94-9A07-FC58-50F7-2A710261E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7337C7-28D7-7CC9-E432-8C8C7ECE5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8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BB299-A620-D374-BD40-62F970894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8F47D9-C6CB-764F-BB0B-20586331E1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F371DF-7623-F6FD-C507-1F3BF41F0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8F5D4-72E0-0B9F-AD38-176E7A72E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DFFB72-4BA4-C959-1B57-19977DEDD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1C3704-FF7D-75B9-AEFB-93493E22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96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3B3F2-BFBF-77B7-A668-28F76648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552537-AA9F-9D27-6AAD-CC11C5E5F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6BDAC3-244B-CE31-1718-6078CDD0B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243BAC2-48C1-A2D9-04C6-BF4A6EC3A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C7CCA47-CD1C-8A7A-1847-057F19236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1A90348-31FB-5010-1B65-428CE831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5A63BB0-ADD9-224D-5FEA-1DF012D4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61E3093-505C-6F2F-6AFA-80C8751D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28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1C2A6-FF98-51AD-BDC2-53B3230F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8C458-8792-B011-E88A-A267293C7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E2C27E1-2BDA-A0FF-AC4A-A5AC4F8FA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9B2E6D1-6CB2-FCCB-A358-4D52D0EE0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6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1A2919-8CAD-2A6A-3759-76FE0D20F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425DB2C-0026-C332-47E3-54792FC22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6BF688-3A73-4E19-CD61-241B99378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02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7F2CF-D9C7-33D9-067A-6BC497FC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05303A-4B17-8A7E-12BC-44B400E5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3E9905-B7BF-688C-42D1-2407CFABC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73BDF6-C187-D948-2DE1-0EEEE347D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915ED1-807D-9F52-9764-F9FFDB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766EFC-1C6D-C7D2-090F-E6827B2CD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8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5F33EF-20AE-A632-AACE-0894556CD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5308C43-31AF-FF45-14D6-A84B19C449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CED312-4680-FEBE-E5EB-0819B6011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EACE54-32EA-F05D-19BC-81D6AA078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95DB10-1871-4891-B323-64CBB9F2D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1B6883-D30D-E5D9-9557-8BACD4B3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55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96102-28EF-1813-178F-365A87A6D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13F6C9-E527-0925-92B6-5EE5B3111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266E5B-76DA-2567-232F-C20B4E71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B2E7FA-A77F-450B-926A-7D9EB5AC7CE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F2BF19-BFAA-F563-3CBA-07325386E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5494F5-C0BB-56B7-CD90-50504208D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726DE-7A54-4486-BB2F-8DCC69AA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7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12E3B-B53E-B4C1-D4C6-E1DF68561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7458" y="2507225"/>
            <a:ext cx="8760541" cy="1573162"/>
          </a:xfrm>
        </p:spPr>
        <p:txBody>
          <a:bodyPr>
            <a:normAutofit fontScale="90000"/>
          </a:bodyPr>
          <a:lstStyle/>
          <a:p>
            <a:r>
              <a:rPr lang="ru-RU" dirty="0"/>
              <a:t>От королевства Хлодвига </a:t>
            </a:r>
            <a:br>
              <a:rPr lang="ru-RU" dirty="0"/>
            </a:br>
            <a:r>
              <a:rPr lang="ru-RU" dirty="0"/>
              <a:t>к империи Карла Великого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0AA12D-3B9E-3387-4F1E-40E2BA50F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5342" y="4255063"/>
            <a:ext cx="9144000" cy="1655762"/>
          </a:xfrm>
        </p:spPr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п.3 прочитать, стр. 37 –схема, записать в тетрадь. Сообщение :Альфред Великий, Вильгельм </a:t>
            </a:r>
            <a:r>
              <a:rPr lang="en-US" dirty="0"/>
              <a:t>I </a:t>
            </a:r>
            <a:r>
              <a:rPr lang="ru-RU" dirty="0"/>
              <a:t>Завоеватель, Оттон </a:t>
            </a:r>
            <a:r>
              <a:rPr lang="en-US" dirty="0"/>
              <a:t>I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F06863-69E2-5DF5-F324-8336250E1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78" y="101886"/>
            <a:ext cx="2107458" cy="250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8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DF087CF-1579-BEE6-6BE9-49F07960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44CE629B-5EFD-2A87-B533-754A4A2F8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Франки и  их король Хлодвиг.</a:t>
            </a:r>
          </a:p>
          <a:p>
            <a:r>
              <a:rPr lang="ru-RU" dirty="0"/>
              <a:t>2 .«Ленивые короли» и  энергичные майордомы.</a:t>
            </a:r>
          </a:p>
          <a:p>
            <a:r>
              <a:rPr lang="ru-RU" dirty="0"/>
              <a:t>3. Карл Великий: создание империи.</a:t>
            </a:r>
          </a:p>
          <a:p>
            <a:r>
              <a:rPr lang="ru-RU" dirty="0"/>
              <a:t>4. «Каролингское возрождение».</a:t>
            </a:r>
          </a:p>
          <a:p>
            <a:r>
              <a:rPr lang="ru-RU" dirty="0"/>
              <a:t>5 .Верденский раздел.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661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7419" y="365126"/>
            <a:ext cx="10616381" cy="914400"/>
          </a:xfrm>
        </p:spPr>
        <p:txBody>
          <a:bodyPr/>
          <a:lstStyle/>
          <a:p>
            <a:r>
              <a:rPr lang="ru-RU" dirty="0"/>
              <a:t>Организация власти у франков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43872" y="1196752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Король </a:t>
            </a:r>
          </a:p>
        </p:txBody>
      </p:sp>
      <p:sp>
        <p:nvSpPr>
          <p:cNvPr id="8" name="Стрелка углом вверх 7"/>
          <p:cNvSpPr/>
          <p:nvPr/>
        </p:nvSpPr>
        <p:spPr>
          <a:xfrm flipV="1">
            <a:off x="6888088" y="2132856"/>
            <a:ext cx="85039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углом вверх 8"/>
          <p:cNvSpPr/>
          <p:nvPr/>
        </p:nvSpPr>
        <p:spPr>
          <a:xfrm flipH="1" flipV="1">
            <a:off x="4259796" y="2132856"/>
            <a:ext cx="792088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73664" y="1916832"/>
            <a:ext cx="484632" cy="3672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655840" y="1772816"/>
            <a:ext cx="2657444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35560" y="2924944"/>
            <a:ext cx="25814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Королю подчинялось население всей страны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35560" y="4331626"/>
            <a:ext cx="25814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Дружина стала постоянной военной силой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313284" y="2924944"/>
            <a:ext cx="27431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Важные решения король принимал сам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13284" y="4331626"/>
            <a:ext cx="27431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 местах король назначал графов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36290" y="5589240"/>
            <a:ext cx="48965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Составлен первый сборник законов франков «Салическая правда»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3061111" y="3831318"/>
            <a:ext cx="484632" cy="5003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463171" y="3842422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58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5F3F35-9D43-AC81-51DE-44B9F27E4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4 .«Каролингское возрождение»- подъем культуры во Франкском королевстве во время правления Карла Великого.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E00EA0-DC56-CCCE-B809-B0E21B3E7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ru-RU" dirty="0"/>
              <a:t>Стр.35-36 прочитать.  Какие изменения в культуре произошли?</a:t>
            </a:r>
          </a:p>
          <a:p>
            <a:r>
              <a:rPr lang="ru-RU" dirty="0"/>
              <a:t> Развитие наук и искусств</a:t>
            </a:r>
          </a:p>
          <a:p>
            <a:r>
              <a:rPr lang="ru-RU" dirty="0"/>
              <a:t>Организовал Академию, которая объединила учёных, придворных, самого императора и членов его семьи.</a:t>
            </a:r>
          </a:p>
          <a:p>
            <a:r>
              <a:rPr lang="ru-RU" dirty="0"/>
              <a:t>Один из приближённых Карла написал  книгу «Жизнь Карла Великого»  — главный источник наших сведений об императоре.</a:t>
            </a:r>
          </a:p>
          <a:p>
            <a:r>
              <a:rPr lang="ru-RU" dirty="0"/>
              <a:t> Переписывание богослужебных книг</a:t>
            </a:r>
          </a:p>
          <a:p>
            <a:r>
              <a:rPr lang="ru-RU" dirty="0"/>
              <a:t>Были устроены школы для обучения грамоте и основам наук. </a:t>
            </a:r>
          </a:p>
        </p:txBody>
      </p:sp>
    </p:spTree>
    <p:extLst>
      <p:ext uri="{BB962C8B-B14F-4D97-AF65-F5344CB8AC3E}">
        <p14:creationId xmlns:p14="http://schemas.microsoft.com/office/powerpoint/2010/main" val="309720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F9C92-826A-5B4B-9A60-F9D9B446F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ПОДВЕДЁМ ИТОГИ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C9FCAE-EC6B-B464-294E-3BC4FD8FB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 ходе завоевания Галлии франками возникло Франкское королевство. </a:t>
            </a:r>
          </a:p>
          <a:p>
            <a:r>
              <a:rPr lang="ru-RU" dirty="0"/>
              <a:t>Оно оказалось наиболее прочным из всех германских государств. Наивысшего могущества государство достигло при Карле Великом, который значительно расширил его границы и  был провозглашён императором. </a:t>
            </a:r>
          </a:p>
          <a:p>
            <a:r>
              <a:rPr lang="ru-RU" dirty="0"/>
              <a:t>Однако империя оказалось непрочной и  была разделена между внуками Карла Великого.</a:t>
            </a:r>
          </a:p>
        </p:txBody>
      </p:sp>
    </p:spTree>
    <p:extLst>
      <p:ext uri="{BB962C8B-B14F-4D97-AF65-F5344CB8AC3E}">
        <p14:creationId xmlns:p14="http://schemas.microsoft.com/office/powerpoint/2010/main" val="1857541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240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От королевства Хлодвига  к империи Карла Великого</vt:lpstr>
      <vt:lpstr>План</vt:lpstr>
      <vt:lpstr>Организация власти у франков</vt:lpstr>
      <vt:lpstr>4 .«Каролингское возрождение»- подъем культуры во Франкском королевстве во время правления Карла Великого.</vt:lpstr>
      <vt:lpstr>ПОДВЕДЁМ ИТОГИ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2025-08-21T18:26:10Z</dcterms:created>
  <dcterms:modified xsi:type="dcterms:W3CDTF">2025-08-21T18:27:32Z</dcterms:modified>
</cp:coreProperties>
</file>