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28" r:id="rId3"/>
    <p:sldId id="329" r:id="rId4"/>
    <p:sldId id="337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1FDC57-6E8F-CEA9-79CF-A1A8E5CAD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21E327-698E-0E24-A7A6-7E81404C8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1DAA17-4482-A0C7-58E0-D9BB5598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6B854A-D87F-F328-0835-A9E17E1F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D16D3F-82BD-2AC6-D734-E43ED891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0C853-68C4-3EC3-7CBD-C9646021C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DCCB1D-8BD1-461F-E4EC-2B554A8D7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70142D-7E19-A4CE-F96B-2307CDD9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D346AA-39A1-AC45-3788-A1376F29C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D9B085-4AB0-F025-0340-10B911FCC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76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F5BA43-9058-27DE-6025-78DA18723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2420D0-B75D-0E0E-D90E-2B07B6FCE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7ED449-8AE4-6838-D2C6-4CE49315D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9B2FE9-6ED8-CD23-F31B-15FBCD54C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66B155-5FD0-AD80-22EE-ACF661C26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9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341AFD-63FA-6963-F522-6BAAF3C8B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13D7A4-2B75-47DD-95E5-EA546FD4F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FDA667-FC34-7446-3993-53903E641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B2BA68-0672-0F2F-CAA5-7D4AE5EF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866080-C18D-19BA-933A-3DED9278D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260E7-15FB-D4E1-F582-3052FDFD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C127F6-589F-DCD3-A77C-1753905BD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DED88C-0C34-BA54-94A7-E0EA9DB5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780805-8984-A180-177C-FD0C53E55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96EA0F-BC91-404D-D888-56A81C23A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11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3B588-56E0-691C-4C40-48E2D917B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F1EC89-EC1E-F6E8-4821-08823B45C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7FC326-BD43-123E-9933-ABC3B8A9C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0FB003-74F0-A943-1D9D-20E17D2E9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9EECBD-6381-165C-CD99-F48FB4A31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88A580-1F14-3FFB-C28A-0AEAC308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42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8B90E-3FD0-6230-536E-FBB89B7DD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DEAC8D-60F2-04B5-1646-9A31BBD14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22EFD6-F416-33D5-AF38-1512BF76AC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A0405D-A0E1-9807-A334-24FEE18B52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BAFE1A-FE7B-A0EF-D5D7-A1408A366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68B48B-AA26-541F-F03D-12770B9D2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C18C181-7E7B-40C9-A294-F8AD8B981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8CF8C9B-FA8E-1B02-02AA-112C7211E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9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BA750-CB34-5A17-CA53-8C3ED3C95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DE58654-AA21-74B9-9ED0-266004C2C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CB29F4-FF07-658F-730C-4EF34860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9616325-5986-9BBD-F3FA-7D734DD81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5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383B05-9842-DC95-B4CB-745A8256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BEBD59-5BCE-AEB5-2816-79A8D4E20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3D76AEB-05C8-8731-7C64-7A1166A2D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36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00879-D839-D0B0-9781-460D6972B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FE62D6-7A0E-7F34-1D21-8ECBB5700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1DCE6E-A7F8-3941-4F70-9F908F424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20E236-027D-7F12-66D7-974D26B30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9F41D8-4CC5-A82D-0FD8-EE998F571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C4F3AC-1378-D071-82FA-8314974AE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96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D957F-201C-332E-7CFD-47D0809BD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EA50FCB-AFF6-535D-CB0F-E8F39DC11F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ABBCBA-BA86-D519-1823-39770E005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DB87ED-A6F2-CEE7-AA7A-043D2D28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65E992-0FD6-A9FD-3822-A4F73CD12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4E0992-162B-6718-C9C8-2A1840E0F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3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A12D9-BAFF-F160-4570-D9932D731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7AFDDC-D7D9-87E1-8AEE-F12A9C43F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971907-8785-50E9-87EC-D673A8DC1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EA67D5-71D2-4B85-808A-4BB86DA7E51B}" type="datetimeFigureOut">
              <a:rPr lang="ru-RU" smtClean="0"/>
              <a:t>19.10.2025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C7AFC8-A012-AB98-81FF-8F2190A19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9A2989-FB51-9EAB-3E5F-52F3AE34C2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E8D736-1CA8-4FE4-A45C-4F14C3ED3E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32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FD68B-5C16-175A-7806-96C5440A46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Владимиро-Суздальская земля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CB61E8-B416-19FA-1452-70DE5F483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6128" y="3602038"/>
            <a:ext cx="5751871" cy="2277652"/>
          </a:xfrm>
        </p:spPr>
        <p:txBody>
          <a:bodyPr/>
          <a:lstStyle/>
          <a:p>
            <a:r>
              <a:rPr lang="ru-RU" dirty="0"/>
              <a:t>§ 14–15 прочитать, стр.78 работаем с источником и письменно отвечаем на вопросы.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CB1417-D20F-C91A-A1B8-102CE02B4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07" y="3116825"/>
            <a:ext cx="2133785" cy="31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73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D43248-7722-7DCE-6E59-8DB4E728C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D86AAE-98C6-2E47-DC13-A404CC98D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Залесский край в VII — начале XII в.</a:t>
            </a:r>
          </a:p>
          <a:p>
            <a:r>
              <a:rPr lang="ru-RU" dirty="0"/>
              <a:t>2. Княжение Юрия Долгорукого.</a:t>
            </a:r>
          </a:p>
          <a:p>
            <a:r>
              <a:rPr lang="ru-RU" dirty="0"/>
              <a:t>3. Княжение Андрея Боголюбского.</a:t>
            </a:r>
          </a:p>
          <a:p>
            <a:r>
              <a:rPr lang="ru-RU" dirty="0"/>
              <a:t>4.Владимиро-Суздальская земля в конце XII — первой трети XIII в.</a:t>
            </a:r>
          </a:p>
        </p:txBody>
      </p:sp>
    </p:spTree>
    <p:extLst>
      <p:ext uri="{BB962C8B-B14F-4D97-AF65-F5344CB8AC3E}">
        <p14:creationId xmlns:p14="http://schemas.microsoft.com/office/powerpoint/2010/main" val="171326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5A03C-16AE-7684-5DDA-A3335F264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 .Княжение Юрия Долгорукого.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428650-3C89-F502-B09E-5ACABC0F74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 Юрий Долгорукий (1125—1157).</a:t>
            </a:r>
          </a:p>
          <a:p>
            <a:r>
              <a:rPr lang="ru-RU" dirty="0"/>
              <a:t>Столица-Суздаль</a:t>
            </a:r>
          </a:p>
          <a:p>
            <a:r>
              <a:rPr lang="ru-RU" dirty="0"/>
              <a:t>С XV в. летописцы стали называть Юрия Долгоруким, возможно, из-за его активного вмешательства в  дела соседей.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1775896-58EC-BA5B-F0C2-848EBDA814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21395" y="1825625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7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C2630-7669-C343-16C1-956D0885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Памятники архитектуры при Андрее Боголюбском.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62AB7C-A1C1-6411-7C43-9467E7C66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81162"/>
            <a:ext cx="5160963" cy="1325563"/>
          </a:xfrm>
        </p:spPr>
        <p:txBody>
          <a:bodyPr/>
          <a:lstStyle/>
          <a:p>
            <a:r>
              <a:rPr lang="ru-RU" dirty="0">
                <a:latin typeface="Trebuchet MS" pitchFamily="34" charset="0"/>
              </a:rPr>
              <a:t>Успенский собор. Архитектурный памятник </a:t>
            </a:r>
            <a:r>
              <a:rPr lang="en-US" dirty="0">
                <a:latin typeface="Trebuchet MS" pitchFamily="34" charset="0"/>
              </a:rPr>
              <a:t>XII</a:t>
            </a:r>
            <a:r>
              <a:rPr lang="ru-RU" dirty="0">
                <a:latin typeface="Trebuchet MS" pitchFamily="34" charset="0"/>
              </a:rPr>
              <a:t>в.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0D6DFF5-CA34-096B-7299-F7A43CC0F0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0942" y="3221746"/>
            <a:ext cx="4823441" cy="3211608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A7966A2A-3CEC-FDBB-B135-8A8D3BA61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Золотые ворота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AB9470F-FF24-A9D1-6FF0-5955E344C2E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53150" y="3237190"/>
            <a:ext cx="5596398" cy="319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964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Trebuchet MS</vt:lpstr>
      <vt:lpstr>Тема Office</vt:lpstr>
      <vt:lpstr>Владимиро-Суздальская земля</vt:lpstr>
      <vt:lpstr>План</vt:lpstr>
      <vt:lpstr>2 .Княжение Юрия Долгорукого.</vt:lpstr>
      <vt:lpstr>Памятники архитектуры при Андрее Боголюбском.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2025-10-19T16:54:29Z</dcterms:created>
  <dcterms:modified xsi:type="dcterms:W3CDTF">2025-10-19T16:55:28Z</dcterms:modified>
</cp:coreProperties>
</file>