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3" r:id="rId4"/>
    <p:sldId id="287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D9A66B-E760-E859-D9ED-A39A64ACE7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21F70A6-3744-67A8-F758-6DF3C2F6FB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83458C-2050-AD94-AE6D-8A6973781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3C00-220B-4ACD-87C9-3C14E03EB63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B5B61B-F8AE-5E52-5071-69E353E44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09A389-7C50-1A27-D7AC-1942147E5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21D00-529E-467A-B481-58B1A0624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428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2D06DB-5DF7-62B2-4E27-DBDD39DCE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6F13372-B2E1-D7C6-1CFC-56B022BDB0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063C77-6E3E-5AC4-5E0C-DFC0BE6C4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3C00-220B-4ACD-87C9-3C14E03EB63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180748-2ACB-B220-8EAC-0B7069389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30DD02-3F05-850D-A37F-6EC31F6F2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21D00-529E-467A-B481-58B1A0624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715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0867E39-02AC-A6F1-23D2-CE693FF324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62C8C04-C585-4398-D2DC-14D5D2522F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C944F8-F9A8-4DE2-A804-B3C6A5E2B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3C00-220B-4ACD-87C9-3C14E03EB63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97F1C5-8AD6-5A6C-F9C0-29319242D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23CC5C-1990-5311-B3F7-9444D5024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21D00-529E-467A-B481-58B1A0624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052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D623E7-7FAB-8CEB-7AE1-B638EE41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9EF3A7-6846-C105-D4CF-E325AE0B9A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2027C6-D0ED-02DB-5AFC-DFD1090FE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3C00-220B-4ACD-87C9-3C14E03EB63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64F856-24D3-D18B-35BA-782BA5F69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55B633-ED7F-6157-8A8B-FF7A72655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21D00-529E-467A-B481-58B1A0624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97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EC5D4A-CF33-D961-809C-052384D5D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018F10-092C-A862-DBE0-017B4FD058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6196B2-CAD3-BF99-304E-DBDEE77B9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3C00-220B-4ACD-87C9-3C14E03EB63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D4DE7B-5635-17B7-51AF-F858CD67D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13E5A0-5ADA-7FD4-2656-F8FAED9A7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21D00-529E-467A-B481-58B1A0624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627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8996AB-601C-0CA4-4562-DDE8F36E3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D4AEEB-999F-F728-2A95-7AD2F30608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6B69B08-8013-FEAF-3522-2657D016E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68FBB19-2606-30F5-18A4-A3DEA79D1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3C00-220B-4ACD-87C9-3C14E03EB63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460750F-8E03-7C77-B9F6-3B93AB383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466BC0C-64CC-14C8-0A5B-56FD11450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21D00-529E-467A-B481-58B1A0624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950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44C452-15AC-F553-B5EF-2305E5DA5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3BB78C-DBE8-E181-5500-DD9CD29DF4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E99BEF-CD0D-6F96-8DD9-A905372857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77AF068-C414-D714-3EEA-DA353F483F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F67FB8B-667B-4D24-AD43-502CB27465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4209EE6-468B-B07E-2504-D88713DBC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3C00-220B-4ACD-87C9-3C14E03EB63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3336468-2812-4FAE-2B71-0EB7D60E5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06D3222-26D5-FAAB-7752-A197E02E6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21D00-529E-467A-B481-58B1A0624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683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CC1D04-68F2-345D-BA9C-E9521EF74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FD93C1E-C721-F863-0887-4E550E1AD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3C00-220B-4ACD-87C9-3C14E03EB63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2861362-0E5A-2851-D4C8-0DEBC00C8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A3E9524-27F5-F08D-AB01-F078128DE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21D00-529E-467A-B481-58B1A0624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366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66C740C-03B5-AA13-0FC2-128BCE497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3C00-220B-4ACD-87C9-3C14E03EB63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97D19C0-5825-5BA2-ADE4-64F5C6D06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90D874C-A74D-52CC-0B37-A43AEDECD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21D00-529E-467A-B481-58B1A0624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81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3D3CA6-6B1F-9474-D7C7-7BD8486BC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F5BBB3-2247-7774-B8F7-23400D166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EAD746C-EBCE-D10E-AC92-7B0758F331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274CC29-A450-CCE5-6447-A199BB228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3C00-220B-4ACD-87C9-3C14E03EB63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D37C90-9309-0D49-4601-F9EB05613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B855D7A-4543-B5FE-968F-7F97B08B1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21D00-529E-467A-B481-58B1A0624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146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FFAE08-BE51-229B-96B4-79D84F7BD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BE13661-B81E-232B-5A00-93AD1B3DF1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F26119A-7105-66A8-3979-CA651EB233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1F30563-9B56-6B25-E8E6-A374307E8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3C00-220B-4ACD-87C9-3C14E03EB63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BE4C7E-4577-E99E-5BC0-000AC3A8E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8E356AD-A75C-C6E3-9E7A-ECF65C56B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21D00-529E-467A-B481-58B1A0624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925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957478-BEDF-9E20-63A2-FA8F6F943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CC5B569-6185-A82D-A917-818C76C14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3557C3-E5CC-7160-5AA9-47C921B5B4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DB3C00-220B-4ACD-87C9-3C14E03EB632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41D7CD-2A54-AE25-E0DC-A58B7278D0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C20AC9-B316-ABC5-65E1-2AEE43536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521D00-529E-467A-B481-58B1A0624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57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A81E8A-D25D-752C-99FF-E0FBEF30A9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Сеньоры и вассалы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6695F74-694E-17A6-0C5A-2A2C4CC6E5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§ 7 прочитать, стр. 83-Работаем с ИСТОЧНИКОМ : письменно ответить на вопросы. Сообщения : Франциск Ассизский, суд инквизиции.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4E75DA-465B-25A2-E08C-C9ADBD5F9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993" y="503602"/>
            <a:ext cx="1749704" cy="238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214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1FF3D4-9074-E155-31CC-6AC9E518B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0B15F9-08E3-0428-F458-D00B9F78E1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Новое устройство общества.</a:t>
            </a:r>
          </a:p>
          <a:p>
            <a:r>
              <a:rPr lang="ru-RU" dirty="0"/>
              <a:t>2 .Крестьянин на земле сеньора.</a:t>
            </a:r>
          </a:p>
          <a:p>
            <a:r>
              <a:rPr lang="ru-RU" dirty="0"/>
              <a:t>3. Сеньоры и  вассалы.</a:t>
            </a:r>
          </a:p>
          <a:p>
            <a:r>
              <a:rPr lang="ru-RU" dirty="0"/>
              <a:t>4. Рыцарь на войне.</a:t>
            </a:r>
          </a:p>
          <a:p>
            <a:r>
              <a:rPr lang="ru-RU" dirty="0"/>
              <a:t>5. Рыцарские быт и  культура.</a:t>
            </a:r>
          </a:p>
        </p:txBody>
      </p:sp>
    </p:spTree>
    <p:extLst>
      <p:ext uri="{BB962C8B-B14F-4D97-AF65-F5344CB8AC3E}">
        <p14:creationId xmlns:p14="http://schemas.microsoft.com/office/powerpoint/2010/main" val="2341031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8A1881-4775-E30E-8790-067235F43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639" y="433317"/>
            <a:ext cx="11710219" cy="216239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3. Сеньоры и  вассалы.</a:t>
            </a:r>
            <a:br>
              <a:rPr lang="ru-RU" dirty="0"/>
            </a:br>
            <a:r>
              <a:rPr lang="ru-RU" sz="3100" dirty="0"/>
              <a:t>Владелец феода нес военную службу по отношению к сеньору. Феодал в свою очередь давал землю своим людям,  которые становились его вассалами.</a:t>
            </a:r>
            <a:br>
              <a:rPr lang="ru-RU" sz="3100" dirty="0"/>
            </a:br>
            <a:r>
              <a:rPr lang="ru-RU" sz="3100" dirty="0"/>
              <a:t>Вассал-воин-землевладелец, занимая свою ступеньку, мог быть одновременно и вассалом, и  сеньором. 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2D23099B-DD6B-5972-A198-B028CAB683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5256" y="3076381"/>
            <a:ext cx="8018679" cy="3348302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46945C6-2CF5-F69A-EE48-D468885629D0}"/>
              </a:ext>
            </a:extLst>
          </p:cNvPr>
          <p:cNvSpPr/>
          <p:nvPr/>
        </p:nvSpPr>
        <p:spPr>
          <a:xfrm>
            <a:off x="7364361" y="3637935"/>
            <a:ext cx="4463845" cy="10323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Феодальная лестница</a:t>
            </a:r>
          </a:p>
        </p:txBody>
      </p:sp>
    </p:spTree>
    <p:extLst>
      <p:ext uri="{BB962C8B-B14F-4D97-AF65-F5344CB8AC3E}">
        <p14:creationId xmlns:p14="http://schemas.microsoft.com/office/powerpoint/2010/main" val="3406595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6C8993-D7BD-BAF4-BCAE-6D242D5DD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5. Рыцарские быт и  культура. Стр. 82 читаем вслух о рыцарской культуре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94898E-F4D3-C0DD-74CF-06C7A7B5C5B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Честь</a:t>
            </a:r>
          </a:p>
          <a:p>
            <a:r>
              <a:rPr lang="ru-RU" dirty="0"/>
              <a:t>Верность сеньору</a:t>
            </a:r>
          </a:p>
          <a:p>
            <a:r>
              <a:rPr lang="ru-RU" dirty="0"/>
              <a:t>Отстаивать христианскую веру </a:t>
            </a:r>
          </a:p>
          <a:p>
            <a:r>
              <a:rPr lang="ru-RU" dirty="0"/>
              <a:t>Защищать слабых</a:t>
            </a:r>
          </a:p>
          <a:p>
            <a:r>
              <a:rPr lang="ru-RU" dirty="0"/>
              <a:t>Прославлять  подвигами свою прекрасную даму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E219C0C-609E-0F93-2B90-E2EBE84075C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828723"/>
            <a:ext cx="5181600" cy="434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773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136</Words>
  <Application>Microsoft Office PowerPoint</Application>
  <PresentationFormat>Широкоэкранный</PresentationFormat>
  <Paragraphs>16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Сеньоры и вассалы</vt:lpstr>
      <vt:lpstr>План</vt:lpstr>
      <vt:lpstr>3. Сеньоры и  вассалы. Владелец феода нес военную службу по отношению к сеньору. Феодал в свою очередь давал землю своим людям,  которые становились его вассалами. Вассал-воин-землевладелец, занимая свою ступеньку, мог быть одновременно и вассалом, и  сеньором. </vt:lpstr>
      <vt:lpstr>5. Рыцарские быт и  культура. Стр. 82 читаем вслух о рыцарской культуре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2025-09-06T14:47:48Z</dcterms:created>
  <dcterms:modified xsi:type="dcterms:W3CDTF">2025-09-06T14:48:58Z</dcterms:modified>
</cp:coreProperties>
</file>