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76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291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49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74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070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214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174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316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0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625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898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FC5C2-628D-4801-ACAE-A395790766EF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371BF-A288-4B9F-AF4A-364EE8A16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744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Культура России в XVII 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3886200"/>
            <a:ext cx="4280520" cy="206308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§ 46–47 прочитать,  подготовить сообщения: Симон Ушаков • </a:t>
            </a:r>
            <a:r>
              <a:rPr lang="ru-RU" dirty="0" err="1" smtClean="0"/>
              <a:t>Епифаний</a:t>
            </a:r>
            <a:r>
              <a:rPr lang="ru-RU" dirty="0" smtClean="0"/>
              <a:t> </a:t>
            </a:r>
            <a:r>
              <a:rPr lang="ru-RU" dirty="0" err="1" smtClean="0"/>
              <a:t>Славинецкий</a:t>
            </a:r>
            <a:r>
              <a:rPr lang="ru-RU" dirty="0" smtClean="0"/>
              <a:t> • Иннокентий Гизель • Иван Салтанов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19685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752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1.Литература.</a:t>
            </a:r>
          </a:p>
          <a:p>
            <a:r>
              <a:rPr lang="ru-RU" dirty="0" smtClean="0"/>
              <a:t>2.Архитектура.</a:t>
            </a:r>
          </a:p>
          <a:p>
            <a:r>
              <a:rPr lang="ru-RU" dirty="0" smtClean="0"/>
              <a:t>3.</a:t>
            </a:r>
            <a:r>
              <a:rPr lang="ru-RU" dirty="0"/>
              <a:t> Изобразительное искусство</a:t>
            </a:r>
            <a:r>
              <a:rPr lang="ru-RU" dirty="0" smtClean="0"/>
              <a:t>.</a:t>
            </a:r>
          </a:p>
          <a:p>
            <a:r>
              <a:rPr lang="ru-RU" dirty="0"/>
              <a:t>4. Просвещение и образование.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916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1.Литература.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 smtClean="0"/>
              <a:t>Симеон</a:t>
            </a:r>
            <a:r>
              <a:rPr lang="ru-RU" dirty="0" smtClean="0"/>
              <a:t> Полоцкий</a:t>
            </a:r>
            <a:endParaRPr lang="ru-RU" dirty="0" smtClean="0"/>
          </a:p>
          <a:p>
            <a:r>
              <a:rPr lang="ru-RU" dirty="0"/>
              <a:t>«Вертоград </a:t>
            </a:r>
            <a:r>
              <a:rPr lang="ru-RU" dirty="0" smtClean="0"/>
              <a:t>многоцветный</a:t>
            </a:r>
            <a:r>
              <a:rPr lang="ru-RU" dirty="0"/>
              <a:t>» содержал стихотворения нравственно-поучительного содержания.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625" y="1628800"/>
            <a:ext cx="3180395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825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Нарышкинское</a:t>
            </a:r>
            <a:r>
              <a:rPr lang="ru-RU" b="1" dirty="0"/>
              <a:t> (московское) барокко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dirty="0"/>
              <a:t>Церковь Покрова в Филях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9" y="1535112"/>
            <a:ext cx="4042792" cy="1029791"/>
          </a:xfrm>
        </p:spPr>
        <p:txBody>
          <a:bodyPr>
            <a:normAutofit fontScale="92500" lnSpcReduction="10000"/>
          </a:bodyPr>
          <a:lstStyle/>
          <a:p>
            <a:r>
              <a:rPr lang="ru-RU" b="0" dirty="0"/>
              <a:t>Церковь иконы Божией Матери «Знамение» на </a:t>
            </a:r>
            <a:r>
              <a:rPr lang="ru-RU" b="0" dirty="0" err="1"/>
              <a:t>Шереметевом</a:t>
            </a:r>
            <a:r>
              <a:rPr lang="ru-RU" b="0" dirty="0"/>
              <a:t> дворе(бывшем Нарышкином). 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58690"/>
            <a:ext cx="3663776" cy="2442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36912"/>
            <a:ext cx="2628351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936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72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Культура России в XVII в.</vt:lpstr>
      <vt:lpstr>План</vt:lpstr>
      <vt:lpstr>1.Литература.</vt:lpstr>
      <vt:lpstr>Нарышкинское (московское) барокко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России в XVII в.</dc:title>
  <dc:creator>User</dc:creator>
  <cp:lastModifiedBy>User</cp:lastModifiedBy>
  <cp:revision>1</cp:revision>
  <dcterms:created xsi:type="dcterms:W3CDTF">2026-02-27T06:34:13Z</dcterms:created>
  <dcterms:modified xsi:type="dcterms:W3CDTF">2026-02-27T06:35:34Z</dcterms:modified>
</cp:coreProperties>
</file>