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6" r:id="rId5"/>
    <p:sldId id="27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535BA1-6B32-F5C2-DABD-DAC1A54F72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F6E47D-6798-9D1E-99F4-DE562024AF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96A2A9-7953-54BA-6BD1-92149A9CF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62832A-1B22-0233-ADF4-5C8A856F3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90F7F6-3420-6982-D6D6-4E9B8AB68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732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CCF8A3-5802-E44E-FC4C-AD7C19481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E88E2C-16EE-2E10-68FC-EB8A38E628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DC90F4-89AE-7A03-0B59-3E4E14CDE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29BFED-223A-3CB1-52AB-61A792EA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7B2544-FB9B-46F1-D0BE-36D8B6386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675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40835EF-CDB4-0F1C-9EF1-867527FDBF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81A7FFA-F5D7-A712-0287-8FB80C9AD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296298-2531-71F9-10D7-EFEF68811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9FBD7A-AFB9-83DA-5517-B5D62C699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2C0C8D-D38D-1F46-B109-0277E2517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530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781202-232D-119A-16BA-FCF4DA79E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75DCD1-01D6-70F3-ECAF-323689E7F8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653351-D4F9-ACDE-3B74-BF3F8A70A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148E78-24E0-2F59-0E5E-035CD4153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0C03E1-5C16-6FFF-6475-BC310EAE6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46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670229-AECF-A784-C685-57B927454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1A83FC-A34C-B28D-DC78-03D40948C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5950E1-4535-674C-BE8A-7EC03E1E0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C56492-A9F0-4E26-968C-E3DABD505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07BE22-5B2A-8503-225E-E73F1683D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956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E3BABF-EB8B-469B-E55E-715FD92E8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BE232B-AD06-83CA-CCCB-C9EBD4992D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612991C-5BC6-42E6-06BD-DCBCFD14F3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B8CE911-0BE9-C912-3CB6-64DFA12D5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3EAE44F-74CD-4B37-F5D7-D93A17B4A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4EB1951-48AB-4320-0FA6-25A3FD649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380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9D3C83-475A-6D7C-F523-1FF3B91DC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8E9ABB-7D95-81E4-EC92-56E53E5C1C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57BA70-32AE-84C7-B32E-F348383DEF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2062191-A062-3004-C9BA-9CD0C334AE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6909704-AF1F-896F-6362-48BEF8EAD2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12E6766-6677-777A-D168-92510A6E3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1895951-010C-6427-2A5C-DFBD1FC38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44BD1CE-D17F-3AC7-AD2D-EEFF363D0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104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9634BB-5AC6-9457-58C9-15111780E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F9DA511-1036-3DFB-04FA-D71906EA9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CC274E9-6985-56F0-2AEC-4183D3A32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0BFC49E-0F29-2B74-979E-6C36C602C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041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BC3D8D4-6D37-86A4-A19C-6F168156C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6DC4CC-8CE8-C61C-7C3D-8DF9C5036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ECA267B-EC0F-E44A-4E42-64EB8D9D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79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41EDBE-5732-0901-B4CD-38272D2EA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39FBBD-BEC6-56D4-68A1-07797FBE4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678DDF3-0AF1-0520-ED21-44277FFA8C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0F27F0-2137-BB70-E0D9-E58655851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A43D82-2A6A-6F1F-BD89-1605400F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F03B45-DA0C-2C35-CFAD-4F2ED0D86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55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868435-3F76-22D7-26D6-DC54752FC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43D2E68-C492-D15A-E57D-B1EBFA9C4C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FFF3270-B8D4-D27B-EEE4-5172A900E2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2B2BF6F-856B-8B81-B110-FAC8A7BAB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5250592-2D28-A0EE-1413-C06368832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48D60C-721A-071A-C2F9-91555E518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8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1CF2AC-0595-76FE-CC4B-A2D8862CC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27B5E9-34B5-0F56-B521-A7BD399C9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FCCB4F-6D63-E548-8061-FB20918620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26895-D0E1-4279-9CDF-CD8A1F3AA608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3A635B-F7E4-075C-FBD9-649348C74B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D2C2A6-6242-5D7E-F182-A565FC0ED7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AEF8F5-E430-4FFE-B964-5576F7F56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85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Присоединение Поволжья. Начало Ливонской войны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23792" y="3717032"/>
            <a:ext cx="5072608" cy="1921768"/>
          </a:xfrm>
        </p:spPr>
        <p:txBody>
          <a:bodyPr>
            <a:normAutofit/>
          </a:bodyPr>
          <a:lstStyle/>
          <a:p>
            <a:r>
              <a:rPr lang="ru-RU" dirty="0"/>
              <a:t>§10–11 прочитать. Сообщение: </a:t>
            </a:r>
            <a:r>
              <a:rPr lang="ru-RU" dirty="0" err="1"/>
              <a:t>Малюта</a:t>
            </a:r>
            <a:r>
              <a:rPr lang="ru-RU" dirty="0"/>
              <a:t> Скуратов, </a:t>
            </a:r>
            <a:r>
              <a:rPr lang="ru-RU" dirty="0" err="1"/>
              <a:t>Девлет</a:t>
            </a:r>
            <a:r>
              <a:rPr lang="ru-RU" dirty="0"/>
              <a:t>-Гирей, </a:t>
            </a:r>
            <a:r>
              <a:rPr lang="ru-RU" dirty="0" err="1"/>
              <a:t>Симеон</a:t>
            </a:r>
            <a:r>
              <a:rPr lang="ru-RU" dirty="0"/>
              <a:t> </a:t>
            </a:r>
            <a:r>
              <a:rPr lang="ru-RU" dirty="0" err="1"/>
              <a:t>Бекбулатович</a:t>
            </a:r>
            <a:r>
              <a:rPr lang="ru-RU" dirty="0"/>
              <a:t>, </a:t>
            </a:r>
            <a:r>
              <a:rPr lang="ru-RU"/>
              <a:t>Михаил Воротынский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5" y="3717033"/>
            <a:ext cx="19573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3802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Взятие русскими войсками Казани.</a:t>
            </a:r>
          </a:p>
          <a:p>
            <a:r>
              <a:rPr lang="ru-RU" dirty="0"/>
              <a:t>2. Присоединение Астраханского ханства и Больших </a:t>
            </a:r>
            <a:r>
              <a:rPr lang="ru-RU" dirty="0" err="1"/>
              <a:t>Ногаев</a:t>
            </a:r>
            <a:r>
              <a:rPr lang="ru-RU" dirty="0"/>
              <a:t>.  </a:t>
            </a:r>
          </a:p>
          <a:p>
            <a:r>
              <a:rPr lang="ru-RU" dirty="0"/>
              <a:t>3. Россия и Крым.</a:t>
            </a:r>
          </a:p>
          <a:p>
            <a:r>
              <a:rPr lang="ru-RU" dirty="0"/>
              <a:t>4 .Поворот на Запад. Причины и начало Ливонской войны. </a:t>
            </a:r>
          </a:p>
        </p:txBody>
      </p:sp>
    </p:spTree>
    <p:extLst>
      <p:ext uri="{BB962C8B-B14F-4D97-AF65-F5344CB8AC3E}">
        <p14:creationId xmlns:p14="http://schemas.microsoft.com/office/powerpoint/2010/main" val="2913308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1. Взятие русскими войсками Казани.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Причины походов на Казань: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1.казанские татары совершали набеги на русские земли;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2.Угрозу для России представлял союз Казанского, крымского ханств и Османской империи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Армию возглавил сам царь.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Поход 1547-1548гг.,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Поход 1549-1550гг. – были неудачны.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Стр. 47 прочитать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Назовите причину неудач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7714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Храм покрова на рву, покровский собор, храм Василия Блаженного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Авторы : </a:t>
            </a:r>
            <a:r>
              <a:rPr lang="ru-RU" dirty="0" err="1"/>
              <a:t>Барма</a:t>
            </a:r>
            <a:r>
              <a:rPr lang="ru-RU" dirty="0"/>
              <a:t> и Постник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104" y="1700785"/>
            <a:ext cx="4181697" cy="418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3032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Россия и Крым.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Бороться с Крымом Россия не могла. Крымское ханство- вассал Османской империи.</a:t>
            </a:r>
          </a:p>
          <a:p>
            <a:r>
              <a:rPr lang="ru-RU" dirty="0"/>
              <a:t>Османская империя недовольна переходом Поволжья под власть России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1" y="1772817"/>
            <a:ext cx="2864563" cy="363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104112" y="5661248"/>
            <a:ext cx="2718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Султан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Сулейман Великолепный</a:t>
            </a:r>
          </a:p>
        </p:txBody>
      </p:sp>
    </p:spTree>
    <p:extLst>
      <p:ext uri="{BB962C8B-B14F-4D97-AF65-F5344CB8AC3E}">
        <p14:creationId xmlns:p14="http://schemas.microsoft.com/office/powerpoint/2010/main" val="13776853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165</Words>
  <Application>Microsoft Office PowerPoint</Application>
  <PresentationFormat>Широкоэкранный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Times New Roman</vt:lpstr>
      <vt:lpstr>Тема Office</vt:lpstr>
      <vt:lpstr>Присоединение Поволжья. Начало Ливонской войны</vt:lpstr>
      <vt:lpstr>План</vt:lpstr>
      <vt:lpstr>1. Взятие русскими войсками Казани. </vt:lpstr>
      <vt:lpstr>Храм покрова на рву, покровский собор, храм Василия Блаженного</vt:lpstr>
      <vt:lpstr>3. Россия и Крым.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LENOVO</dc:creator>
  <cp:lastModifiedBy>LENOVO</cp:lastModifiedBy>
  <cp:revision>1</cp:revision>
  <dcterms:created xsi:type="dcterms:W3CDTF">2025-09-22T17:24:01Z</dcterms:created>
  <dcterms:modified xsi:type="dcterms:W3CDTF">2025-09-22T17:25:28Z</dcterms:modified>
</cp:coreProperties>
</file>