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63" r:id="rId2"/>
    <p:sldId id="259" r:id="rId3"/>
    <p:sldId id="260" r:id="rId4"/>
    <p:sldId id="262" r:id="rId5"/>
    <p:sldId id="265" r:id="rId6"/>
    <p:sldId id="266" r:id="rId7"/>
    <p:sldId id="256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F61"/>
    <a:srgbClr val="98C5F2"/>
    <a:srgbClr val="77F197"/>
    <a:srgbClr val="C8A5E3"/>
    <a:srgbClr val="FFFF97"/>
    <a:srgbClr val="FF7575"/>
    <a:srgbClr val="9E5ECE"/>
    <a:srgbClr val="00C800"/>
    <a:srgbClr val="800080"/>
    <a:srgbClr val="4600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48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02D46-E12A-4D56-9043-2F41232DA61E}" type="slidenum">
              <a:rPr lang="zh-CN" altLang="en-US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014314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B91A5-C2BF-477D-8111-60A76153E1B1}" type="slidenum">
              <a:rPr lang="zh-CN" altLang="en-US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332454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B01515-CEFB-418C-81ED-36132840D4BA}" type="slidenum">
              <a:rPr lang="zh-CN" altLang="en-US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090398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E1F5FE-DE82-4A94-A2A1-7C6F3F6E8C8B}" type="slidenum">
              <a:rPr lang="zh-CN" altLang="en-US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037531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2B11C7-E728-4FFA-A2C3-3F1508FBFED6}" type="slidenum">
              <a:rPr lang="zh-CN" altLang="en-US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012883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A8E535-2EAD-4D2C-BC63-3AEE088EF48F}" type="slidenum">
              <a:rPr lang="zh-CN" altLang="en-US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28326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8888BD-22DA-4CA9-9036-47738292232E}" type="slidenum">
              <a:rPr lang="zh-CN" altLang="en-US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845108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823FB-3702-40BE-A9AA-8A071F6F6EB9}" type="slidenum">
              <a:rPr lang="zh-CN" altLang="en-US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40356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F20D3D-DDDF-41F6-AE43-96CDF1B20DB2}" type="slidenum">
              <a:rPr lang="zh-CN" altLang="en-US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571556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2FFBC-41EE-40E9-A1AD-1448BF78B307}" type="slidenum">
              <a:rPr lang="zh-CN" altLang="en-US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939192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7F658-9C9C-4199-8DD4-CABB1C92970E}" type="slidenum">
              <a:rPr lang="zh-CN" altLang="en-US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052647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text styles</a:t>
            </a:r>
          </a:p>
          <a:p>
            <a:pPr lvl="1"/>
            <a:r>
              <a:rPr lang="en-US" altLang="ru-RU"/>
              <a:t>Second level</a:t>
            </a:r>
          </a:p>
          <a:p>
            <a:pPr lvl="2"/>
            <a:r>
              <a:rPr lang="en-US" altLang="ru-RU"/>
              <a:t>Third level</a:t>
            </a:r>
          </a:p>
          <a:p>
            <a:pPr lvl="3"/>
            <a:r>
              <a:rPr lang="en-US" altLang="ru-RU"/>
              <a:t>Fourth level</a:t>
            </a:r>
          </a:p>
          <a:p>
            <a:pPr lvl="4"/>
            <a:r>
              <a:rPr lang="en-US" altLang="ru-RU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pitchFamily="34" charset="0"/>
                <a:ea typeface="宋体" pitchFamily="2" charset="-122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pitchFamily="34" charset="0"/>
                <a:ea typeface="宋体" pitchFamily="2" charset="-122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pitchFamily="34" charset="0"/>
                <a:ea typeface="宋体" pitchFamily="2" charset="-122"/>
                <a:cs typeface="Arial" pitchFamily="34" charset="0"/>
              </a:defRPr>
            </a:lvl1pPr>
          </a:lstStyle>
          <a:p>
            <a:pPr>
              <a:defRPr/>
            </a:pPr>
            <a:fld id="{73EFF24F-FD37-4B95-AD89-369CFCACAFC5}" type="slidenum">
              <a:rPr lang="zh-CN" altLang="en-US"/>
              <a:pPr>
                <a:defRPr/>
              </a:pPr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gif"/><Relationship Id="rId5" Type="http://schemas.openxmlformats.org/officeDocument/2006/relationships/image" Target="../media/image8.jpeg"/><Relationship Id="rId10" Type="http://schemas.openxmlformats.org/officeDocument/2006/relationships/image" Target="../media/image13.pn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microsoft.com/office/2007/relationships/hdphoto" Target="../media/hdphoto3.wdp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12" Type="http://schemas.openxmlformats.org/officeDocument/2006/relationships/image" Target="../media/image24.png"/><Relationship Id="rId2" Type="http://schemas.openxmlformats.org/officeDocument/2006/relationships/image" Target="../media/image16.gif"/><Relationship Id="rId16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microsoft.com/office/2007/relationships/hdphoto" Target="../media/hdphoto2.wdp"/><Relationship Id="rId5" Type="http://schemas.openxmlformats.org/officeDocument/2006/relationships/image" Target="../media/image19.jpeg"/><Relationship Id="rId15" Type="http://schemas.microsoft.com/office/2007/relationships/hdphoto" Target="../media/hdphoto4.wdp"/><Relationship Id="rId10" Type="http://schemas.openxmlformats.org/officeDocument/2006/relationships/image" Target="../media/image23.png"/><Relationship Id="rId4" Type="http://schemas.openxmlformats.org/officeDocument/2006/relationships/image" Target="../media/image18.jpeg"/><Relationship Id="rId9" Type="http://schemas.microsoft.com/office/2007/relationships/hdphoto" Target="../media/hdphoto1.wdp"/><Relationship Id="rId1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Освобождение Золушк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48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3022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-180528" y="476672"/>
            <a:ext cx="3456384" cy="5976664"/>
          </a:xfrm>
          <a:prstGeom prst="verticalScroll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0" ty="0" sx="100000" sy="100000" flip="none" algn="tl"/>
          </a:blipFill>
          <a:ln>
            <a:solidFill>
              <a:schemeClr val="accent6">
                <a:lumMod val="50000"/>
              </a:schemeClr>
            </a:solidFill>
          </a:ln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Дорогие ребята! </a:t>
            </a:r>
          </a:p>
          <a:p>
            <a:pPr>
              <a:defRPr/>
            </a:pP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добрым голубем посылаю вам это письмо. Злая мачеха </a:t>
            </a:r>
            <a:r>
              <a:rPr lang="ru-RU" sz="1400" i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Тремейн</a:t>
            </a: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закрыла меня в тайной комнате, чтобы я не смогла встретиться с принцем. Мне очень нужны помощники, которые смогут пройти все испытания и освободить меня. Мачеха приготовила очень трудные задания, но я верю в ваши знания, настойчивость и дружбу! К письму прилагаю правила, которые требовала неукоснительно соблюдать </a:t>
            </a:r>
            <a:r>
              <a:rPr lang="ru-RU" sz="1400" i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Тремейн</a:t>
            </a: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При каждом правильном выполнении задания, мачеха будет терять свою силу. Прошу вас не отступайте от намеченной цели и смело идите только вперед!  </a:t>
            </a:r>
          </a:p>
          <a:p>
            <a:pPr>
              <a:defRPr/>
            </a:pP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Ваша Золушка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4788024" y="-171399"/>
            <a:ext cx="4896544" cy="6912768"/>
          </a:xfrm>
          <a:prstGeom prst="verticalScroll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0" ty="0" sx="100000" sy="100000" flip="none" algn="tl"/>
          </a:blipFill>
          <a:ln>
            <a:solidFill>
              <a:schemeClr val="accent6">
                <a:lumMod val="50000"/>
              </a:schemeClr>
            </a:solidFill>
          </a:ln>
          <a:scene3d>
            <a:camera prst="perspectiveAbove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b="1" i="1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</a:t>
            </a:r>
            <a:r>
              <a:rPr lang="ru-RU" b="1" i="1" u="sng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Тремейн</a:t>
            </a:r>
            <a:r>
              <a:rPr lang="ru-RU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defRPr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1.Команды выбирают маршрут самостоятельно, в любом порядке, но не могут одновременно проходить один и тот же этап;</a:t>
            </a:r>
          </a:p>
          <a:p>
            <a:pPr>
              <a:defRPr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2.Задания должны выполнять все члены команды по очереди (капитан команды может помочь участнику только один раз);</a:t>
            </a:r>
          </a:p>
          <a:p>
            <a:pPr>
              <a:defRPr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3.При невыполнении задания, чтобы двигаться дальше, команда должна отдать одного игрока или выполнить дополнительное задание;</a:t>
            </a:r>
          </a:p>
          <a:p>
            <a:pPr>
              <a:defRPr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4.Команда может один раз воспользоваться подсказкой, при использовании подсказки во второй раз, команда теряет одного игрока;</a:t>
            </a:r>
          </a:p>
          <a:p>
            <a:pPr>
              <a:defRPr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5.Команда должна неукоснительно соблюдать   правила прохождения каждого этапа</a:t>
            </a:r>
          </a:p>
        </p:txBody>
      </p:sp>
      <p:sp>
        <p:nvSpPr>
          <p:cNvPr id="3" name="8-конечная звезда 2"/>
          <p:cNvSpPr/>
          <p:nvPr/>
        </p:nvSpPr>
        <p:spPr>
          <a:xfrm>
            <a:off x="3851920" y="5085184"/>
            <a:ext cx="1584176" cy="1368152"/>
          </a:xfrm>
          <a:prstGeom prst="star8">
            <a:avLst>
              <a:gd name="adj" fmla="val 24889"/>
            </a:avLst>
          </a:prstGeom>
          <a:solidFill>
            <a:srgbClr val="460046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76000"/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квест игра Золушка\enhanced-buzz-orig-31030-1366999036-3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5" y="0"/>
            <a:ext cx="1709151" cy="126851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F:\квест игра Золушка\5FGN6D-cinderella-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7063" y="4516428"/>
            <a:ext cx="2185278" cy="14181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F:\квест игра Золушка\Cinderella_laundry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0248" y="105132"/>
            <a:ext cx="1725542" cy="13077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F:\квест игра Золушка\mv5bmtawotmxmjiyodleqtjeqwpwz15bbwu3mdu1otgwmjc_v1_sy1000_cr0013441000_al__2017-06-19-19_56_0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8703" y="2170533"/>
            <a:ext cx="1965297" cy="14622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F:\квест игра Золушка\bb97ea13e4b66b033147867672f32079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3135" y="1268512"/>
            <a:ext cx="2233116" cy="16564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Выгнутая влево стрелка 9"/>
          <p:cNvSpPr/>
          <p:nvPr/>
        </p:nvSpPr>
        <p:spPr>
          <a:xfrm>
            <a:off x="3753135" y="908720"/>
            <a:ext cx="602593" cy="904875"/>
          </a:xfrm>
          <a:prstGeom prst="curvedRight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Выгнутая влево стрелка 19"/>
          <p:cNvSpPr/>
          <p:nvPr/>
        </p:nvSpPr>
        <p:spPr>
          <a:xfrm flipH="1">
            <a:off x="5364088" y="836712"/>
            <a:ext cx="576064" cy="863600"/>
          </a:xfrm>
          <a:prstGeom prst="curvedRight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Полилиния 3"/>
          <p:cNvSpPr>
            <a:spLocks/>
          </p:cNvSpPr>
          <p:nvPr/>
        </p:nvSpPr>
        <p:spPr bwMode="auto">
          <a:xfrm>
            <a:off x="361910" y="5731390"/>
            <a:ext cx="1277244" cy="1045958"/>
          </a:xfrm>
          <a:custGeom>
            <a:avLst/>
            <a:gdLst>
              <a:gd name="T0" fmla="*/ 14749 w 2138516"/>
              <a:gd name="T1" fmla="*/ 2064775 h 2816942"/>
              <a:gd name="T2" fmla="*/ 14749 w 2138516"/>
              <a:gd name="T3" fmla="*/ 0 h 2816942"/>
              <a:gd name="T4" fmla="*/ 2138516 w 2138516"/>
              <a:gd name="T5" fmla="*/ 14749 h 2816942"/>
              <a:gd name="T6" fmla="*/ 2138516 w 2138516"/>
              <a:gd name="T7" fmla="*/ 796413 h 2816942"/>
              <a:gd name="T8" fmla="*/ 1932039 w 2138516"/>
              <a:gd name="T9" fmla="*/ 884904 h 2816942"/>
              <a:gd name="T10" fmla="*/ 1681316 w 2138516"/>
              <a:gd name="T11" fmla="*/ 648929 h 2816942"/>
              <a:gd name="T12" fmla="*/ 1666568 w 2138516"/>
              <a:gd name="T13" fmla="*/ 914400 h 2816942"/>
              <a:gd name="T14" fmla="*/ 1430594 w 2138516"/>
              <a:gd name="T15" fmla="*/ 1091381 h 2816942"/>
              <a:gd name="T16" fmla="*/ 1696065 w 2138516"/>
              <a:gd name="T17" fmla="*/ 1224116 h 2816942"/>
              <a:gd name="T18" fmla="*/ 1696065 w 2138516"/>
              <a:gd name="T19" fmla="*/ 1430594 h 2816942"/>
              <a:gd name="T20" fmla="*/ 1917290 w 2138516"/>
              <a:gd name="T21" fmla="*/ 1268362 h 2816942"/>
              <a:gd name="T22" fmla="*/ 2109019 w 2138516"/>
              <a:gd name="T23" fmla="*/ 1342104 h 2816942"/>
              <a:gd name="T24" fmla="*/ 2109019 w 2138516"/>
              <a:gd name="T25" fmla="*/ 2094271 h 2816942"/>
              <a:gd name="T26" fmla="*/ 1327355 w 2138516"/>
              <a:gd name="T27" fmla="*/ 2109020 h 2816942"/>
              <a:gd name="T28" fmla="*/ 1268361 w 2138516"/>
              <a:gd name="T29" fmla="*/ 2315497 h 2816942"/>
              <a:gd name="T30" fmla="*/ 1445342 w 2138516"/>
              <a:gd name="T31" fmla="*/ 2507226 h 2816942"/>
              <a:gd name="T32" fmla="*/ 1194619 w 2138516"/>
              <a:gd name="T33" fmla="*/ 2551471 h 2816942"/>
              <a:gd name="T34" fmla="*/ 1061884 w 2138516"/>
              <a:gd name="T35" fmla="*/ 2816942 h 2816942"/>
              <a:gd name="T36" fmla="*/ 929149 w 2138516"/>
              <a:gd name="T37" fmla="*/ 2566220 h 2816942"/>
              <a:gd name="T38" fmla="*/ 648929 w 2138516"/>
              <a:gd name="T39" fmla="*/ 2521975 h 2816942"/>
              <a:gd name="T40" fmla="*/ 870155 w 2138516"/>
              <a:gd name="T41" fmla="*/ 2286000 h 2816942"/>
              <a:gd name="T42" fmla="*/ 781665 w 2138516"/>
              <a:gd name="T43" fmla="*/ 2123768 h 2816942"/>
              <a:gd name="T44" fmla="*/ 0 w 2138516"/>
              <a:gd name="T45" fmla="*/ 2123768 h 2816942"/>
              <a:gd name="T46" fmla="*/ 14749 w 2138516"/>
              <a:gd name="T47" fmla="*/ 2064775 h 2816942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2138516" h="2816942">
                <a:moveTo>
                  <a:pt x="14749" y="2064775"/>
                </a:moveTo>
                <a:lnTo>
                  <a:pt x="14749" y="0"/>
                </a:lnTo>
                <a:lnTo>
                  <a:pt x="2138516" y="14749"/>
                </a:lnTo>
                <a:lnTo>
                  <a:pt x="2138516" y="796413"/>
                </a:lnTo>
                <a:lnTo>
                  <a:pt x="1932039" y="884904"/>
                </a:lnTo>
                <a:lnTo>
                  <a:pt x="1681316" y="648929"/>
                </a:lnTo>
                <a:lnTo>
                  <a:pt x="1666568" y="914400"/>
                </a:lnTo>
                <a:lnTo>
                  <a:pt x="1430594" y="1091381"/>
                </a:lnTo>
                <a:lnTo>
                  <a:pt x="1696065" y="1224116"/>
                </a:lnTo>
                <a:lnTo>
                  <a:pt x="1696065" y="1430594"/>
                </a:lnTo>
                <a:lnTo>
                  <a:pt x="1917290" y="1268362"/>
                </a:lnTo>
                <a:lnTo>
                  <a:pt x="2109019" y="1342104"/>
                </a:lnTo>
                <a:lnTo>
                  <a:pt x="2109019" y="2094271"/>
                </a:lnTo>
                <a:lnTo>
                  <a:pt x="1327355" y="2109020"/>
                </a:lnTo>
                <a:lnTo>
                  <a:pt x="1268361" y="2315497"/>
                </a:lnTo>
                <a:lnTo>
                  <a:pt x="1445342" y="2507226"/>
                </a:lnTo>
                <a:lnTo>
                  <a:pt x="1194619" y="2551471"/>
                </a:lnTo>
                <a:lnTo>
                  <a:pt x="1061884" y="2816942"/>
                </a:lnTo>
                <a:lnTo>
                  <a:pt x="929149" y="2566220"/>
                </a:lnTo>
                <a:lnTo>
                  <a:pt x="648929" y="2521975"/>
                </a:lnTo>
                <a:lnTo>
                  <a:pt x="870155" y="2286000"/>
                </a:lnTo>
                <a:lnTo>
                  <a:pt x="781665" y="2123768"/>
                </a:lnTo>
                <a:lnTo>
                  <a:pt x="0" y="2123768"/>
                </a:lnTo>
                <a:lnTo>
                  <a:pt x="14749" y="2064775"/>
                </a:lnTo>
                <a:close/>
              </a:path>
            </a:pathLst>
          </a:custGeom>
          <a:solidFill>
            <a:srgbClr val="FF7575"/>
          </a:solidFill>
          <a:ln w="57150" cap="flat" cmpd="sng" algn="ctr">
            <a:solidFill>
              <a:srgbClr val="C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лилиния 5"/>
          <p:cNvSpPr>
            <a:spLocks/>
          </p:cNvSpPr>
          <p:nvPr/>
        </p:nvSpPr>
        <p:spPr bwMode="auto">
          <a:xfrm>
            <a:off x="191044" y="3355106"/>
            <a:ext cx="1818405" cy="1009998"/>
          </a:xfrm>
          <a:custGeom>
            <a:avLst/>
            <a:gdLst>
              <a:gd name="T0" fmla="*/ 693174 w 3510116"/>
              <a:gd name="T1" fmla="*/ 0 h 2138516"/>
              <a:gd name="T2" fmla="*/ 722671 w 3510116"/>
              <a:gd name="T3" fmla="*/ 825910 h 2138516"/>
              <a:gd name="T4" fmla="*/ 530942 w 3510116"/>
              <a:gd name="T5" fmla="*/ 899652 h 2138516"/>
              <a:gd name="T6" fmla="*/ 265471 w 3510116"/>
              <a:gd name="T7" fmla="*/ 648929 h 2138516"/>
              <a:gd name="T8" fmla="*/ 235974 w 3510116"/>
              <a:gd name="T9" fmla="*/ 943897 h 2138516"/>
              <a:gd name="T10" fmla="*/ 0 w 3510116"/>
              <a:gd name="T11" fmla="*/ 1076633 h 2138516"/>
              <a:gd name="T12" fmla="*/ 294967 w 3510116"/>
              <a:gd name="T13" fmla="*/ 1209368 h 2138516"/>
              <a:gd name="T14" fmla="*/ 280219 w 3510116"/>
              <a:gd name="T15" fmla="*/ 1445342 h 2138516"/>
              <a:gd name="T16" fmla="*/ 486696 w 3510116"/>
              <a:gd name="T17" fmla="*/ 1238865 h 2138516"/>
              <a:gd name="T18" fmla="*/ 678425 w 3510116"/>
              <a:gd name="T19" fmla="*/ 1312607 h 2138516"/>
              <a:gd name="T20" fmla="*/ 693174 w 3510116"/>
              <a:gd name="T21" fmla="*/ 2094271 h 2138516"/>
              <a:gd name="T22" fmla="*/ 1504335 w 3510116"/>
              <a:gd name="T23" fmla="*/ 2094271 h 2138516"/>
              <a:gd name="T24" fmla="*/ 1578077 w 3510116"/>
              <a:gd name="T25" fmla="*/ 1902542 h 2138516"/>
              <a:gd name="T26" fmla="*/ 1371600 w 3510116"/>
              <a:gd name="T27" fmla="*/ 1725562 h 2138516"/>
              <a:gd name="T28" fmla="*/ 1607574 w 3510116"/>
              <a:gd name="T29" fmla="*/ 1666568 h 2138516"/>
              <a:gd name="T30" fmla="*/ 1769806 w 3510116"/>
              <a:gd name="T31" fmla="*/ 1386349 h 2138516"/>
              <a:gd name="T32" fmla="*/ 1917290 w 3510116"/>
              <a:gd name="T33" fmla="*/ 1696065 h 2138516"/>
              <a:gd name="T34" fmla="*/ 2094271 w 3510116"/>
              <a:gd name="T35" fmla="*/ 1725562 h 2138516"/>
              <a:gd name="T36" fmla="*/ 1946787 w 3510116"/>
              <a:gd name="T37" fmla="*/ 1932039 h 2138516"/>
              <a:gd name="T38" fmla="*/ 2035277 w 3510116"/>
              <a:gd name="T39" fmla="*/ 2138516 h 2138516"/>
              <a:gd name="T40" fmla="*/ 2787445 w 3510116"/>
              <a:gd name="T41" fmla="*/ 2123768 h 2138516"/>
              <a:gd name="T42" fmla="*/ 2787445 w 3510116"/>
              <a:gd name="T43" fmla="*/ 1297858 h 2138516"/>
              <a:gd name="T44" fmla="*/ 2993922 w 3510116"/>
              <a:gd name="T45" fmla="*/ 1238865 h 2138516"/>
              <a:gd name="T46" fmla="*/ 3185651 w 3510116"/>
              <a:gd name="T47" fmla="*/ 1415846 h 2138516"/>
              <a:gd name="T48" fmla="*/ 3244645 w 3510116"/>
              <a:gd name="T49" fmla="*/ 1150375 h 2138516"/>
              <a:gd name="T50" fmla="*/ 3510116 w 3510116"/>
              <a:gd name="T51" fmla="*/ 1076633 h 2138516"/>
              <a:gd name="T52" fmla="*/ 3229896 w 3510116"/>
              <a:gd name="T53" fmla="*/ 929149 h 2138516"/>
              <a:gd name="T54" fmla="*/ 3185651 w 3510116"/>
              <a:gd name="T55" fmla="*/ 707923 h 2138516"/>
              <a:gd name="T56" fmla="*/ 3023419 w 3510116"/>
              <a:gd name="T57" fmla="*/ 884904 h 2138516"/>
              <a:gd name="T58" fmla="*/ 2816942 w 3510116"/>
              <a:gd name="T59" fmla="*/ 781665 h 2138516"/>
              <a:gd name="T60" fmla="*/ 2802193 w 3510116"/>
              <a:gd name="T61" fmla="*/ 14749 h 2138516"/>
              <a:gd name="T62" fmla="*/ 693174 w 3510116"/>
              <a:gd name="T63" fmla="*/ 0 h 213851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3510116" h="2138516">
                <a:moveTo>
                  <a:pt x="693174" y="0"/>
                </a:moveTo>
                <a:lnTo>
                  <a:pt x="722671" y="825910"/>
                </a:lnTo>
                <a:lnTo>
                  <a:pt x="530942" y="899652"/>
                </a:lnTo>
                <a:lnTo>
                  <a:pt x="265471" y="648929"/>
                </a:lnTo>
                <a:lnTo>
                  <a:pt x="235974" y="943897"/>
                </a:lnTo>
                <a:lnTo>
                  <a:pt x="0" y="1076633"/>
                </a:lnTo>
                <a:lnTo>
                  <a:pt x="294967" y="1209368"/>
                </a:lnTo>
                <a:lnTo>
                  <a:pt x="280219" y="1445342"/>
                </a:lnTo>
                <a:lnTo>
                  <a:pt x="486696" y="1238865"/>
                </a:lnTo>
                <a:lnTo>
                  <a:pt x="678425" y="1312607"/>
                </a:lnTo>
                <a:lnTo>
                  <a:pt x="693174" y="2094271"/>
                </a:lnTo>
                <a:lnTo>
                  <a:pt x="1504335" y="2094271"/>
                </a:lnTo>
                <a:lnTo>
                  <a:pt x="1578077" y="1902542"/>
                </a:lnTo>
                <a:lnTo>
                  <a:pt x="1371600" y="1725562"/>
                </a:lnTo>
                <a:lnTo>
                  <a:pt x="1607574" y="1666568"/>
                </a:lnTo>
                <a:lnTo>
                  <a:pt x="1769806" y="1386349"/>
                </a:lnTo>
                <a:lnTo>
                  <a:pt x="1917290" y="1696065"/>
                </a:lnTo>
                <a:lnTo>
                  <a:pt x="2094271" y="1725562"/>
                </a:lnTo>
                <a:lnTo>
                  <a:pt x="1946787" y="1932039"/>
                </a:lnTo>
                <a:lnTo>
                  <a:pt x="2035277" y="2138516"/>
                </a:lnTo>
                <a:lnTo>
                  <a:pt x="2787445" y="2123768"/>
                </a:lnTo>
                <a:lnTo>
                  <a:pt x="2787445" y="1297858"/>
                </a:lnTo>
                <a:lnTo>
                  <a:pt x="2993922" y="1238865"/>
                </a:lnTo>
                <a:lnTo>
                  <a:pt x="3185651" y="1415846"/>
                </a:lnTo>
                <a:lnTo>
                  <a:pt x="3244645" y="1150375"/>
                </a:lnTo>
                <a:lnTo>
                  <a:pt x="3510116" y="1076633"/>
                </a:lnTo>
                <a:lnTo>
                  <a:pt x="3229896" y="929149"/>
                </a:lnTo>
                <a:lnTo>
                  <a:pt x="3185651" y="707923"/>
                </a:lnTo>
                <a:lnTo>
                  <a:pt x="3023419" y="884904"/>
                </a:lnTo>
                <a:lnTo>
                  <a:pt x="2816942" y="781665"/>
                </a:lnTo>
                <a:lnTo>
                  <a:pt x="2802193" y="14749"/>
                </a:lnTo>
                <a:lnTo>
                  <a:pt x="693174" y="0"/>
                </a:lnTo>
                <a:close/>
              </a:path>
            </a:pathLst>
          </a:custGeom>
          <a:solidFill>
            <a:srgbClr val="FFFF97"/>
          </a:solidFill>
          <a:ln w="57150" cap="flat" cmpd="sng" algn="ctr">
            <a:solidFill>
              <a:srgbClr val="FFC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361910" y="1289539"/>
            <a:ext cx="1411068" cy="1045106"/>
          </a:xfrm>
          <a:custGeom>
            <a:avLst/>
            <a:gdLst>
              <a:gd name="T0" fmla="*/ 0 w 2153265"/>
              <a:gd name="T1" fmla="*/ 1283109 h 2846438"/>
              <a:gd name="T2" fmla="*/ 29497 w 2153265"/>
              <a:gd name="T3" fmla="*/ 2123767 h 2846438"/>
              <a:gd name="T4" fmla="*/ 811162 w 2153265"/>
              <a:gd name="T5" fmla="*/ 2123767 h 2846438"/>
              <a:gd name="T6" fmla="*/ 899652 w 2153265"/>
              <a:gd name="T7" fmla="*/ 2286000 h 2846438"/>
              <a:gd name="T8" fmla="*/ 707923 w 2153265"/>
              <a:gd name="T9" fmla="*/ 2507226 h 2846438"/>
              <a:gd name="T10" fmla="*/ 988142 w 2153265"/>
              <a:gd name="T11" fmla="*/ 2551471 h 2846438"/>
              <a:gd name="T12" fmla="*/ 1106129 w 2153265"/>
              <a:gd name="T13" fmla="*/ 2846438 h 2846438"/>
              <a:gd name="T14" fmla="*/ 1268362 w 2153265"/>
              <a:gd name="T15" fmla="*/ 2566219 h 2846438"/>
              <a:gd name="T16" fmla="*/ 1504336 w 2153265"/>
              <a:gd name="T17" fmla="*/ 2492477 h 2846438"/>
              <a:gd name="T18" fmla="*/ 1312607 w 2153265"/>
              <a:gd name="T19" fmla="*/ 2315497 h 2846438"/>
              <a:gd name="T20" fmla="*/ 1386349 w 2153265"/>
              <a:gd name="T21" fmla="*/ 2109019 h 2846438"/>
              <a:gd name="T22" fmla="*/ 2153265 w 2153265"/>
              <a:gd name="T23" fmla="*/ 2109019 h 2846438"/>
              <a:gd name="T24" fmla="*/ 2153265 w 2153265"/>
              <a:gd name="T25" fmla="*/ 0 h 2846438"/>
              <a:gd name="T26" fmla="*/ 58994 w 2153265"/>
              <a:gd name="T27" fmla="*/ 0 h 2846438"/>
              <a:gd name="T28" fmla="*/ 44246 w 2153265"/>
              <a:gd name="T29" fmla="*/ 766916 h 2846438"/>
              <a:gd name="T30" fmla="*/ 265471 w 2153265"/>
              <a:gd name="T31" fmla="*/ 855406 h 2846438"/>
              <a:gd name="T32" fmla="*/ 427704 w 2153265"/>
              <a:gd name="T33" fmla="*/ 648929 h 2846438"/>
              <a:gd name="T34" fmla="*/ 457200 w 2153265"/>
              <a:gd name="T35" fmla="*/ 929148 h 2846438"/>
              <a:gd name="T36" fmla="*/ 722671 w 2153265"/>
              <a:gd name="T37" fmla="*/ 1061884 h 2846438"/>
              <a:gd name="T38" fmla="*/ 501446 w 2153265"/>
              <a:gd name="T39" fmla="*/ 1135626 h 2846438"/>
              <a:gd name="T40" fmla="*/ 383459 w 2153265"/>
              <a:gd name="T41" fmla="*/ 1415845 h 2846438"/>
              <a:gd name="T42" fmla="*/ 235975 w 2153265"/>
              <a:gd name="T43" fmla="*/ 1238864 h 2846438"/>
              <a:gd name="T44" fmla="*/ 0 w 2153265"/>
              <a:gd name="T45" fmla="*/ 1283109 h 284643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153265" h="2846438">
                <a:moveTo>
                  <a:pt x="0" y="1283109"/>
                </a:moveTo>
                <a:lnTo>
                  <a:pt x="29497" y="2123767"/>
                </a:lnTo>
                <a:lnTo>
                  <a:pt x="811162" y="2123767"/>
                </a:lnTo>
                <a:lnTo>
                  <a:pt x="899652" y="2286000"/>
                </a:lnTo>
                <a:lnTo>
                  <a:pt x="707923" y="2507226"/>
                </a:lnTo>
                <a:lnTo>
                  <a:pt x="988142" y="2551471"/>
                </a:lnTo>
                <a:lnTo>
                  <a:pt x="1106129" y="2846438"/>
                </a:lnTo>
                <a:lnTo>
                  <a:pt x="1268362" y="2566219"/>
                </a:lnTo>
                <a:lnTo>
                  <a:pt x="1504336" y="2492477"/>
                </a:lnTo>
                <a:lnTo>
                  <a:pt x="1312607" y="2315497"/>
                </a:lnTo>
                <a:lnTo>
                  <a:pt x="1386349" y="2109019"/>
                </a:lnTo>
                <a:lnTo>
                  <a:pt x="2153265" y="2109019"/>
                </a:lnTo>
                <a:lnTo>
                  <a:pt x="2153265" y="0"/>
                </a:lnTo>
                <a:lnTo>
                  <a:pt x="58994" y="0"/>
                </a:lnTo>
                <a:lnTo>
                  <a:pt x="44246" y="766916"/>
                </a:lnTo>
                <a:lnTo>
                  <a:pt x="265471" y="855406"/>
                </a:lnTo>
                <a:lnTo>
                  <a:pt x="427704" y="648929"/>
                </a:lnTo>
                <a:lnTo>
                  <a:pt x="457200" y="929148"/>
                </a:lnTo>
                <a:lnTo>
                  <a:pt x="722671" y="1061884"/>
                </a:lnTo>
                <a:lnTo>
                  <a:pt x="501446" y="1135626"/>
                </a:lnTo>
                <a:lnTo>
                  <a:pt x="383459" y="1415845"/>
                </a:lnTo>
                <a:lnTo>
                  <a:pt x="235975" y="1238864"/>
                </a:lnTo>
                <a:lnTo>
                  <a:pt x="0" y="1283109"/>
                </a:lnTo>
                <a:close/>
              </a:path>
            </a:pathLst>
          </a:custGeom>
          <a:solidFill>
            <a:srgbClr val="77F197"/>
          </a:solidFill>
          <a:ln w="57150" cap="flat" cmpd="sng" algn="ctr">
            <a:solidFill>
              <a:srgbClr val="4F6228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>
            <a:off x="7179984" y="1315152"/>
            <a:ext cx="1786714" cy="911113"/>
          </a:xfrm>
          <a:custGeom>
            <a:avLst/>
            <a:gdLst>
              <a:gd name="T0" fmla="*/ 0 w 2816942"/>
              <a:gd name="T1" fmla="*/ 14749 h 2138516"/>
              <a:gd name="T2" fmla="*/ 29497 w 2816942"/>
              <a:gd name="T3" fmla="*/ 2138516 h 2138516"/>
              <a:gd name="T4" fmla="*/ 2153264 w 2816942"/>
              <a:gd name="T5" fmla="*/ 2138516 h 2138516"/>
              <a:gd name="T6" fmla="*/ 2138516 w 2816942"/>
              <a:gd name="T7" fmla="*/ 1371600 h 2138516"/>
              <a:gd name="T8" fmla="*/ 2344993 w 2816942"/>
              <a:gd name="T9" fmla="*/ 1283110 h 2138516"/>
              <a:gd name="T10" fmla="*/ 2521974 w 2816942"/>
              <a:gd name="T11" fmla="*/ 1533833 h 2138516"/>
              <a:gd name="T12" fmla="*/ 2580967 w 2816942"/>
              <a:gd name="T13" fmla="*/ 1224116 h 2138516"/>
              <a:gd name="T14" fmla="*/ 2816942 w 2816942"/>
              <a:gd name="T15" fmla="*/ 1076633 h 2138516"/>
              <a:gd name="T16" fmla="*/ 2595716 w 2816942"/>
              <a:gd name="T17" fmla="*/ 943897 h 2138516"/>
              <a:gd name="T18" fmla="*/ 2551471 w 2816942"/>
              <a:gd name="T19" fmla="*/ 663678 h 2138516"/>
              <a:gd name="T20" fmla="*/ 2344993 w 2816942"/>
              <a:gd name="T21" fmla="*/ 914400 h 2138516"/>
              <a:gd name="T22" fmla="*/ 2123767 w 2816942"/>
              <a:gd name="T23" fmla="*/ 796413 h 2138516"/>
              <a:gd name="T24" fmla="*/ 2138516 w 2816942"/>
              <a:gd name="T25" fmla="*/ 0 h 2138516"/>
              <a:gd name="T26" fmla="*/ 1356851 w 2816942"/>
              <a:gd name="T27" fmla="*/ 0 h 2138516"/>
              <a:gd name="T28" fmla="*/ 1283109 w 2816942"/>
              <a:gd name="T29" fmla="*/ 206478 h 2138516"/>
              <a:gd name="T30" fmla="*/ 1474838 w 2816942"/>
              <a:gd name="T31" fmla="*/ 427704 h 2138516"/>
              <a:gd name="T32" fmla="*/ 1194619 w 2816942"/>
              <a:gd name="T33" fmla="*/ 471949 h 2138516"/>
              <a:gd name="T34" fmla="*/ 1091380 w 2816942"/>
              <a:gd name="T35" fmla="*/ 722671 h 2138516"/>
              <a:gd name="T36" fmla="*/ 973393 w 2816942"/>
              <a:gd name="T37" fmla="*/ 471949 h 2138516"/>
              <a:gd name="T38" fmla="*/ 634180 w 2816942"/>
              <a:gd name="T39" fmla="*/ 427704 h 2138516"/>
              <a:gd name="T40" fmla="*/ 855406 w 2816942"/>
              <a:gd name="T41" fmla="*/ 206478 h 2138516"/>
              <a:gd name="T42" fmla="*/ 796413 w 2816942"/>
              <a:gd name="T43" fmla="*/ 14749 h 2138516"/>
              <a:gd name="T44" fmla="*/ 0 w 2816942"/>
              <a:gd name="T45" fmla="*/ 14749 h 213851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816942" h="2138516">
                <a:moveTo>
                  <a:pt x="0" y="14749"/>
                </a:moveTo>
                <a:lnTo>
                  <a:pt x="29497" y="2138516"/>
                </a:lnTo>
                <a:lnTo>
                  <a:pt x="2153264" y="2138516"/>
                </a:lnTo>
                <a:lnTo>
                  <a:pt x="2138516" y="1371600"/>
                </a:lnTo>
                <a:lnTo>
                  <a:pt x="2344993" y="1283110"/>
                </a:lnTo>
                <a:lnTo>
                  <a:pt x="2521974" y="1533833"/>
                </a:lnTo>
                <a:lnTo>
                  <a:pt x="2580967" y="1224116"/>
                </a:lnTo>
                <a:lnTo>
                  <a:pt x="2816942" y="1076633"/>
                </a:lnTo>
                <a:lnTo>
                  <a:pt x="2595716" y="943897"/>
                </a:lnTo>
                <a:lnTo>
                  <a:pt x="2551471" y="663678"/>
                </a:lnTo>
                <a:lnTo>
                  <a:pt x="2344993" y="914400"/>
                </a:lnTo>
                <a:lnTo>
                  <a:pt x="2123767" y="796413"/>
                </a:lnTo>
                <a:lnTo>
                  <a:pt x="2138516" y="0"/>
                </a:lnTo>
                <a:lnTo>
                  <a:pt x="1356851" y="0"/>
                </a:lnTo>
                <a:lnTo>
                  <a:pt x="1283109" y="206478"/>
                </a:lnTo>
                <a:lnTo>
                  <a:pt x="1474838" y="427704"/>
                </a:lnTo>
                <a:lnTo>
                  <a:pt x="1194619" y="471949"/>
                </a:lnTo>
                <a:lnTo>
                  <a:pt x="1091380" y="722671"/>
                </a:lnTo>
                <a:lnTo>
                  <a:pt x="973393" y="471949"/>
                </a:lnTo>
                <a:lnTo>
                  <a:pt x="634180" y="427704"/>
                </a:lnTo>
                <a:lnTo>
                  <a:pt x="855406" y="206478"/>
                </a:lnTo>
                <a:lnTo>
                  <a:pt x="796413" y="14749"/>
                </a:lnTo>
                <a:lnTo>
                  <a:pt x="0" y="14749"/>
                </a:lnTo>
                <a:close/>
              </a:path>
            </a:pathLst>
          </a:custGeom>
          <a:solidFill>
            <a:srgbClr val="C8A5E3"/>
          </a:solidFill>
          <a:ln w="57150" cap="flat" cmpd="sng" algn="ctr">
            <a:solidFill>
              <a:srgbClr val="604A7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>
            <a:off x="7393128" y="3429000"/>
            <a:ext cx="1435780" cy="1181114"/>
          </a:xfrm>
          <a:custGeom>
            <a:avLst/>
            <a:gdLst>
              <a:gd name="T0" fmla="*/ 44245 w 2182761"/>
              <a:gd name="T1" fmla="*/ 2846438 h 2846438"/>
              <a:gd name="T2" fmla="*/ 44245 w 2182761"/>
              <a:gd name="T3" fmla="*/ 2846438 h 2846438"/>
              <a:gd name="T4" fmla="*/ 14748 w 2182761"/>
              <a:gd name="T5" fmla="*/ 2050026 h 2846438"/>
              <a:gd name="T6" fmla="*/ 221226 w 2182761"/>
              <a:gd name="T7" fmla="*/ 2005780 h 2846438"/>
              <a:gd name="T8" fmla="*/ 383458 w 2182761"/>
              <a:gd name="T9" fmla="*/ 2256503 h 2846438"/>
              <a:gd name="T10" fmla="*/ 457200 w 2182761"/>
              <a:gd name="T11" fmla="*/ 1917290 h 2846438"/>
              <a:gd name="T12" fmla="*/ 707922 w 2182761"/>
              <a:gd name="T13" fmla="*/ 1799303 h 2846438"/>
              <a:gd name="T14" fmla="*/ 457200 w 2182761"/>
              <a:gd name="T15" fmla="*/ 1651819 h 2846438"/>
              <a:gd name="T16" fmla="*/ 412955 w 2182761"/>
              <a:gd name="T17" fmla="*/ 1371600 h 2846438"/>
              <a:gd name="T18" fmla="*/ 191729 w 2182761"/>
              <a:gd name="T19" fmla="*/ 1592826 h 2846438"/>
              <a:gd name="T20" fmla="*/ 0 w 2182761"/>
              <a:gd name="T21" fmla="*/ 1489587 h 2846438"/>
              <a:gd name="T22" fmla="*/ 0 w 2182761"/>
              <a:gd name="T23" fmla="*/ 722671 h 2846438"/>
              <a:gd name="T24" fmla="*/ 811161 w 2182761"/>
              <a:gd name="T25" fmla="*/ 722671 h 2846438"/>
              <a:gd name="T26" fmla="*/ 870155 w 2182761"/>
              <a:gd name="T27" fmla="*/ 501445 h 2846438"/>
              <a:gd name="T28" fmla="*/ 663677 w 2182761"/>
              <a:gd name="T29" fmla="*/ 324464 h 2846438"/>
              <a:gd name="T30" fmla="*/ 943897 w 2182761"/>
              <a:gd name="T31" fmla="*/ 280219 h 2846438"/>
              <a:gd name="T32" fmla="*/ 1091381 w 2182761"/>
              <a:gd name="T33" fmla="*/ 0 h 2846438"/>
              <a:gd name="T34" fmla="*/ 1209368 w 2182761"/>
              <a:gd name="T35" fmla="*/ 324464 h 2846438"/>
              <a:gd name="T36" fmla="*/ 1401097 w 2182761"/>
              <a:gd name="T37" fmla="*/ 339213 h 2846438"/>
              <a:gd name="T38" fmla="*/ 1224116 w 2182761"/>
              <a:gd name="T39" fmla="*/ 545690 h 2846438"/>
              <a:gd name="T40" fmla="*/ 1327355 w 2182761"/>
              <a:gd name="T41" fmla="*/ 766916 h 2846438"/>
              <a:gd name="T42" fmla="*/ 2109019 w 2182761"/>
              <a:gd name="T43" fmla="*/ 752167 h 2846438"/>
              <a:gd name="T44" fmla="*/ 2123768 w 2182761"/>
              <a:gd name="T45" fmla="*/ 1489587 h 2846438"/>
              <a:gd name="T46" fmla="*/ 1932039 w 2182761"/>
              <a:gd name="T47" fmla="*/ 1578077 h 2846438"/>
              <a:gd name="T48" fmla="*/ 1725561 w 2182761"/>
              <a:gd name="T49" fmla="*/ 1356851 h 2846438"/>
              <a:gd name="T50" fmla="*/ 1651819 w 2182761"/>
              <a:gd name="T51" fmla="*/ 1592826 h 2846438"/>
              <a:gd name="T52" fmla="*/ 1401097 w 2182761"/>
              <a:gd name="T53" fmla="*/ 1784555 h 2846438"/>
              <a:gd name="T54" fmla="*/ 1696064 w 2182761"/>
              <a:gd name="T55" fmla="*/ 1902542 h 2846438"/>
              <a:gd name="T56" fmla="*/ 1740310 w 2182761"/>
              <a:gd name="T57" fmla="*/ 2212258 h 2846438"/>
              <a:gd name="T58" fmla="*/ 1976284 w 2182761"/>
              <a:gd name="T59" fmla="*/ 1932038 h 2846438"/>
              <a:gd name="T60" fmla="*/ 2182761 w 2182761"/>
              <a:gd name="T61" fmla="*/ 2035277 h 2846438"/>
              <a:gd name="T62" fmla="*/ 2168013 w 2182761"/>
              <a:gd name="T63" fmla="*/ 2831690 h 2846438"/>
              <a:gd name="T64" fmla="*/ 44245 w 2182761"/>
              <a:gd name="T65" fmla="*/ 2846438 h 284643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2182761" h="2846438">
                <a:moveTo>
                  <a:pt x="44245" y="2846438"/>
                </a:moveTo>
                <a:lnTo>
                  <a:pt x="44245" y="2846438"/>
                </a:lnTo>
                <a:lnTo>
                  <a:pt x="14748" y="2050026"/>
                </a:lnTo>
                <a:lnTo>
                  <a:pt x="221226" y="2005780"/>
                </a:lnTo>
                <a:lnTo>
                  <a:pt x="383458" y="2256503"/>
                </a:lnTo>
                <a:lnTo>
                  <a:pt x="457200" y="1917290"/>
                </a:lnTo>
                <a:lnTo>
                  <a:pt x="707922" y="1799303"/>
                </a:lnTo>
                <a:lnTo>
                  <a:pt x="457200" y="1651819"/>
                </a:lnTo>
                <a:lnTo>
                  <a:pt x="412955" y="1371600"/>
                </a:lnTo>
                <a:lnTo>
                  <a:pt x="191729" y="1592826"/>
                </a:lnTo>
                <a:lnTo>
                  <a:pt x="0" y="1489587"/>
                </a:lnTo>
                <a:lnTo>
                  <a:pt x="0" y="722671"/>
                </a:lnTo>
                <a:lnTo>
                  <a:pt x="811161" y="722671"/>
                </a:lnTo>
                <a:lnTo>
                  <a:pt x="870155" y="501445"/>
                </a:lnTo>
                <a:lnTo>
                  <a:pt x="663677" y="324464"/>
                </a:lnTo>
                <a:lnTo>
                  <a:pt x="943897" y="280219"/>
                </a:lnTo>
                <a:lnTo>
                  <a:pt x="1091381" y="0"/>
                </a:lnTo>
                <a:lnTo>
                  <a:pt x="1209368" y="324464"/>
                </a:lnTo>
                <a:lnTo>
                  <a:pt x="1401097" y="339213"/>
                </a:lnTo>
                <a:lnTo>
                  <a:pt x="1224116" y="545690"/>
                </a:lnTo>
                <a:lnTo>
                  <a:pt x="1327355" y="766916"/>
                </a:lnTo>
                <a:lnTo>
                  <a:pt x="2109019" y="752167"/>
                </a:lnTo>
                <a:lnTo>
                  <a:pt x="2123768" y="1489587"/>
                </a:lnTo>
                <a:lnTo>
                  <a:pt x="1932039" y="1578077"/>
                </a:lnTo>
                <a:lnTo>
                  <a:pt x="1725561" y="1356851"/>
                </a:lnTo>
                <a:lnTo>
                  <a:pt x="1651819" y="1592826"/>
                </a:lnTo>
                <a:lnTo>
                  <a:pt x="1401097" y="1784555"/>
                </a:lnTo>
                <a:lnTo>
                  <a:pt x="1696064" y="1902542"/>
                </a:lnTo>
                <a:lnTo>
                  <a:pt x="1740310" y="2212258"/>
                </a:lnTo>
                <a:lnTo>
                  <a:pt x="1976284" y="1932038"/>
                </a:lnTo>
                <a:lnTo>
                  <a:pt x="2182761" y="2035277"/>
                </a:lnTo>
                <a:lnTo>
                  <a:pt x="2168013" y="2831690"/>
                </a:lnTo>
                <a:lnTo>
                  <a:pt x="44245" y="2846438"/>
                </a:lnTo>
                <a:close/>
              </a:path>
            </a:pathLst>
          </a:custGeom>
          <a:solidFill>
            <a:srgbClr val="98C5F2"/>
          </a:solidFill>
          <a:ln w="57150" cap="flat" cmpd="sng" algn="ctr">
            <a:solidFill>
              <a:srgbClr val="37609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Полилиния 9"/>
          <p:cNvSpPr>
            <a:spLocks/>
          </p:cNvSpPr>
          <p:nvPr/>
        </p:nvSpPr>
        <p:spPr bwMode="auto">
          <a:xfrm>
            <a:off x="7280248" y="5900324"/>
            <a:ext cx="1686450" cy="877024"/>
          </a:xfrm>
          <a:custGeom>
            <a:avLst/>
            <a:gdLst>
              <a:gd name="T0" fmla="*/ 707923 w 2831690"/>
              <a:gd name="T1" fmla="*/ 29496 h 2123767"/>
              <a:gd name="T2" fmla="*/ 1445342 w 2831690"/>
              <a:gd name="T3" fmla="*/ 29496 h 2123767"/>
              <a:gd name="T4" fmla="*/ 1548581 w 2831690"/>
              <a:gd name="T5" fmla="*/ 191729 h 2123767"/>
              <a:gd name="T6" fmla="*/ 1356852 w 2831690"/>
              <a:gd name="T7" fmla="*/ 427703 h 2123767"/>
              <a:gd name="T8" fmla="*/ 1651819 w 2831690"/>
              <a:gd name="T9" fmla="*/ 471948 h 2123767"/>
              <a:gd name="T10" fmla="*/ 1769806 w 2831690"/>
              <a:gd name="T11" fmla="*/ 766916 h 2123767"/>
              <a:gd name="T12" fmla="*/ 1932039 w 2831690"/>
              <a:gd name="T13" fmla="*/ 457200 h 2123767"/>
              <a:gd name="T14" fmla="*/ 2153265 w 2831690"/>
              <a:gd name="T15" fmla="*/ 398206 h 2123767"/>
              <a:gd name="T16" fmla="*/ 2005781 w 2831690"/>
              <a:gd name="T17" fmla="*/ 221226 h 2123767"/>
              <a:gd name="T18" fmla="*/ 2079523 w 2831690"/>
              <a:gd name="T19" fmla="*/ 0 h 2123767"/>
              <a:gd name="T20" fmla="*/ 2831690 w 2831690"/>
              <a:gd name="T21" fmla="*/ 29496 h 2123767"/>
              <a:gd name="T22" fmla="*/ 2816942 w 2831690"/>
              <a:gd name="T23" fmla="*/ 2109019 h 2123767"/>
              <a:gd name="T24" fmla="*/ 752168 w 2831690"/>
              <a:gd name="T25" fmla="*/ 2123767 h 2123767"/>
              <a:gd name="T26" fmla="*/ 752168 w 2831690"/>
              <a:gd name="T27" fmla="*/ 1312606 h 2123767"/>
              <a:gd name="T28" fmla="*/ 545690 w 2831690"/>
              <a:gd name="T29" fmla="*/ 1209367 h 2123767"/>
              <a:gd name="T30" fmla="*/ 339213 w 2831690"/>
              <a:gd name="T31" fmla="*/ 1460090 h 2123767"/>
              <a:gd name="T32" fmla="*/ 265471 w 2831690"/>
              <a:gd name="T33" fmla="*/ 1165122 h 2123767"/>
              <a:gd name="T34" fmla="*/ 0 w 2831690"/>
              <a:gd name="T35" fmla="*/ 1061884 h 2123767"/>
              <a:gd name="T36" fmla="*/ 250723 w 2831690"/>
              <a:gd name="T37" fmla="*/ 899651 h 2123767"/>
              <a:gd name="T38" fmla="*/ 324465 w 2831690"/>
              <a:gd name="T39" fmla="*/ 634180 h 2123767"/>
              <a:gd name="T40" fmla="*/ 516194 w 2831690"/>
              <a:gd name="T41" fmla="*/ 870155 h 2123767"/>
              <a:gd name="T42" fmla="*/ 722671 w 2831690"/>
              <a:gd name="T43" fmla="*/ 766916 h 2123767"/>
              <a:gd name="T44" fmla="*/ 707923 w 2831690"/>
              <a:gd name="T45" fmla="*/ 29496 h 212376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831690" h="2123767">
                <a:moveTo>
                  <a:pt x="707923" y="29496"/>
                </a:moveTo>
                <a:lnTo>
                  <a:pt x="1445342" y="29496"/>
                </a:lnTo>
                <a:lnTo>
                  <a:pt x="1548581" y="191729"/>
                </a:lnTo>
                <a:lnTo>
                  <a:pt x="1356852" y="427703"/>
                </a:lnTo>
                <a:lnTo>
                  <a:pt x="1651819" y="471948"/>
                </a:lnTo>
                <a:lnTo>
                  <a:pt x="1769806" y="766916"/>
                </a:lnTo>
                <a:lnTo>
                  <a:pt x="1932039" y="457200"/>
                </a:lnTo>
                <a:lnTo>
                  <a:pt x="2153265" y="398206"/>
                </a:lnTo>
                <a:lnTo>
                  <a:pt x="2005781" y="221226"/>
                </a:lnTo>
                <a:lnTo>
                  <a:pt x="2079523" y="0"/>
                </a:lnTo>
                <a:lnTo>
                  <a:pt x="2831690" y="29496"/>
                </a:lnTo>
                <a:lnTo>
                  <a:pt x="2816942" y="2109019"/>
                </a:lnTo>
                <a:lnTo>
                  <a:pt x="752168" y="2123767"/>
                </a:lnTo>
                <a:lnTo>
                  <a:pt x="752168" y="1312606"/>
                </a:lnTo>
                <a:lnTo>
                  <a:pt x="545690" y="1209367"/>
                </a:lnTo>
                <a:lnTo>
                  <a:pt x="339213" y="1460090"/>
                </a:lnTo>
                <a:lnTo>
                  <a:pt x="265471" y="1165122"/>
                </a:lnTo>
                <a:lnTo>
                  <a:pt x="0" y="1061884"/>
                </a:lnTo>
                <a:lnTo>
                  <a:pt x="250723" y="899651"/>
                </a:lnTo>
                <a:lnTo>
                  <a:pt x="324465" y="634180"/>
                </a:lnTo>
                <a:lnTo>
                  <a:pt x="516194" y="870155"/>
                </a:lnTo>
                <a:lnTo>
                  <a:pt x="722671" y="766916"/>
                </a:lnTo>
                <a:lnTo>
                  <a:pt x="707923" y="29496"/>
                </a:lnTo>
                <a:close/>
              </a:path>
            </a:pathLst>
          </a:custGeom>
          <a:solidFill>
            <a:srgbClr val="FFBF61"/>
          </a:solidFill>
          <a:ln w="57150" cap="flat" cmpd="sng" algn="ctr">
            <a:solidFill>
              <a:srgbClr val="984807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8366" y="4496782"/>
            <a:ext cx="1745587" cy="13190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0987" y="2132983"/>
            <a:ext cx="1651992" cy="13305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0523" y="19061"/>
            <a:ext cx="1924400" cy="13420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60030" y="5701952"/>
            <a:ext cx="16036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Секретная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10779" y="3404156"/>
            <a:ext cx="16036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Огненная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61910" y="1273377"/>
            <a:ext cx="15457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Тайная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164288" y="1611931"/>
            <a:ext cx="16036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Хозяйственная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288822" y="3717032"/>
            <a:ext cx="16036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Гардеробная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540342" y="6169559"/>
            <a:ext cx="16036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Мастеровая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39552" y="6104114"/>
            <a:ext cx="576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1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05394" y="3695210"/>
            <a:ext cx="576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861734" y="1611931"/>
            <a:ext cx="576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3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678085" y="1885930"/>
            <a:ext cx="576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4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812360" y="4149080"/>
            <a:ext cx="576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5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021712" y="6438794"/>
            <a:ext cx="576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6</a:t>
            </a:r>
          </a:p>
        </p:txBody>
      </p:sp>
      <p:sp>
        <p:nvSpPr>
          <p:cNvPr id="29" name="Стрелка вверх 28"/>
          <p:cNvSpPr/>
          <p:nvPr/>
        </p:nvSpPr>
        <p:spPr>
          <a:xfrm rot="18675872">
            <a:off x="1791406" y="1819325"/>
            <a:ext cx="246063" cy="509588"/>
          </a:xfrm>
          <a:prstGeom prst="up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Стрелка вверх 27"/>
          <p:cNvSpPr/>
          <p:nvPr/>
        </p:nvSpPr>
        <p:spPr>
          <a:xfrm rot="18488505">
            <a:off x="1642725" y="4176039"/>
            <a:ext cx="201792" cy="517525"/>
          </a:xfrm>
          <a:prstGeom prst="up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Стрелка вверх 12"/>
          <p:cNvSpPr/>
          <p:nvPr/>
        </p:nvSpPr>
        <p:spPr>
          <a:xfrm rot="16685711">
            <a:off x="1779817" y="6210154"/>
            <a:ext cx="262751" cy="556194"/>
          </a:xfrm>
          <a:prstGeom prst="up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Стрелка вверх 31"/>
          <p:cNvSpPr/>
          <p:nvPr/>
        </p:nvSpPr>
        <p:spPr>
          <a:xfrm rot="4474672">
            <a:off x="7251253" y="6166909"/>
            <a:ext cx="248212" cy="587950"/>
          </a:xfrm>
          <a:prstGeom prst="up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" name="Стрелка вверх 30"/>
          <p:cNvSpPr/>
          <p:nvPr/>
        </p:nvSpPr>
        <p:spPr>
          <a:xfrm rot="3590123">
            <a:off x="7144702" y="4404242"/>
            <a:ext cx="219938" cy="514350"/>
          </a:xfrm>
          <a:prstGeom prst="up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Стрелка вверх 29"/>
          <p:cNvSpPr/>
          <p:nvPr/>
        </p:nvSpPr>
        <p:spPr>
          <a:xfrm rot="3590123">
            <a:off x="6972299" y="1968102"/>
            <a:ext cx="265113" cy="512763"/>
          </a:xfrm>
          <a:prstGeom prst="up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46" name="Picture 2" descr="http://flowerchic001.tripod.com/sitebuildercontent/sitebuilderpictures/cinder-prince.gif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0" y="1920302"/>
            <a:ext cx="2727140" cy="330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вверх 4"/>
          <p:cNvSpPr/>
          <p:nvPr/>
        </p:nvSpPr>
        <p:spPr>
          <a:xfrm rot="19560722">
            <a:off x="5853082" y="4845146"/>
            <a:ext cx="491599" cy="67972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Горизонтальный свиток 11"/>
          <p:cNvSpPr/>
          <p:nvPr/>
        </p:nvSpPr>
        <p:spPr>
          <a:xfrm>
            <a:off x="2155825" y="5143500"/>
            <a:ext cx="4949030" cy="1513979"/>
          </a:xfrm>
          <a:prstGeom prst="horizontalScroll">
            <a:avLst/>
          </a:prstGeom>
          <a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0" ty="0" sx="100000" sy="100000" flip="none" algn="tl"/>
          </a:blipFill>
          <a:ln w="3492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 – игра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«Спасение Золушки» </a:t>
            </a:r>
          </a:p>
        </p:txBody>
      </p:sp>
    </p:spTree>
    <p:extLst>
      <p:ext uri="{BB962C8B-B14F-4D97-AF65-F5344CB8AC3E}">
        <p14:creationId xmlns:p14="http://schemas.microsoft.com/office/powerpoint/2010/main" val="684088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0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07904" y="6381328"/>
            <a:ext cx="44165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https://cloud.mail.ru/public/4ki3/jtRveyrnw</a:t>
            </a:r>
            <a:endParaRPr lang="ru-RU" dirty="0"/>
          </a:p>
        </p:txBody>
      </p:sp>
      <p:pic>
        <p:nvPicPr>
          <p:cNvPr id="3" name="Picture 2" descr="http://flowerchic001.tripod.com/sitebuildercontent/sitebuilderpictures/cinder-prince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31682"/>
            <a:ext cx="2160240" cy="2618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3459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3650990" y="1411114"/>
            <a:ext cx="2387210" cy="2210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25687" y="980728"/>
            <a:ext cx="2694185" cy="26282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AutoShape 2" descr="http://dezcentr64.ru/photos/59414995b77c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5" descr="http://dezcentr64.ru/photos/59414995b77c6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7" descr="http://dezcentr64.ru/photos/59414995b77c6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0" descr="http://eurosnabcomfort.ru/photos/59ba84eccecdd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227273"/>
            <a:ext cx="66967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«Мое решение»</a:t>
            </a:r>
          </a:p>
        </p:txBody>
      </p:sp>
      <p:pic>
        <p:nvPicPr>
          <p:cNvPr id="3076" name="Picture 4" descr="F:\УХОД ЗА ОДЕЖДОЙ урок\image_23_xl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6356" y="980728"/>
            <a:ext cx="2616123" cy="261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4tololo.ru/files/images/2014261215353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281866"/>
            <a:ext cx="3026296" cy="2576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F:\maxresdefault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445356" y="4941168"/>
            <a:ext cx="1156953" cy="1144095"/>
          </a:xfrm>
          <a:prstGeom prst="ellipse">
            <a:avLst/>
          </a:prstGeom>
          <a:ln w="3175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1" descr="F:\maxresdefault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51647" y="4997886"/>
            <a:ext cx="1165945" cy="1144094"/>
          </a:xfrm>
          <a:prstGeom prst="ellipse">
            <a:avLst/>
          </a:prstGeom>
          <a:ln w="3175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43608" y="100380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КЕЙС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504297" y="989047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МЕЛЬНИЦА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764475" y="1484784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КОРЗИНА</a:t>
            </a:r>
          </a:p>
        </p:txBody>
      </p:sp>
      <p:pic>
        <p:nvPicPr>
          <p:cNvPr id="3086" name="Picture 14" descr="F:\УХОД ЗА ОДЕЖДОЙ урок\2_40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236" y="2088329"/>
            <a:ext cx="1436766" cy="1436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725274" y="3621138"/>
            <a:ext cx="269459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может пригодиться в будущем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650991" y="3621138"/>
            <a:ext cx="238721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не нужно, можно выбросить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276356" y="3609020"/>
            <a:ext cx="261612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Переработаю информацию, подумаю</a:t>
            </a:r>
          </a:p>
        </p:txBody>
      </p:sp>
      <p:pic>
        <p:nvPicPr>
          <p:cNvPr id="3090" name="Picture 18" descr="http://trikky.ru/wp-content/blogs.dir/1/files/2016/08/azaza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5677" y="4208367"/>
            <a:ext cx="1973796" cy="1579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Рисунок 32" descr=" (434x452, 25Kb)"/>
          <p:cNvPicPr/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347122">
            <a:off x="2269329" y="1288406"/>
            <a:ext cx="1221103" cy="1769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Рисунок 31" descr=" (434x452, 25Kb)"/>
          <p:cNvPicPr/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20021556">
            <a:off x="838626" y="1287181"/>
            <a:ext cx="1105183" cy="1731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Рисунок 34" descr=" (434x452, 19Kb)"/>
          <p:cNvPicPr/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27394" y="1485777"/>
            <a:ext cx="1205156" cy="203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Рисунок 33" descr=" (434x452, 19Kb)"/>
          <p:cNvPicPr/>
          <p:nvPr/>
        </p:nvPicPr>
        <p:blipFill rotWithShape="1"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834199">
            <a:off x="2301040" y="1472825"/>
            <a:ext cx="1120249" cy="157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Группа 9"/>
          <p:cNvGrpSpPr/>
          <p:nvPr/>
        </p:nvGrpSpPr>
        <p:grpSpPr>
          <a:xfrm>
            <a:off x="815825" y="1348203"/>
            <a:ext cx="2688192" cy="2258538"/>
            <a:chOff x="466368" y="1338313"/>
            <a:chExt cx="2688192" cy="2258538"/>
          </a:xfrm>
        </p:grpSpPr>
        <p:pic>
          <p:nvPicPr>
            <p:cNvPr id="3085" name="Picture 13" descr="F:\УХОД ЗА ОДЕЖДОЙ урок\graphics-suitcase-715262.png"/>
            <p:cNvPicPr>
              <a:picLocks noChangeAspect="1" noChangeArrowheads="1"/>
            </p:cNvPicPr>
            <p:nvPr/>
          </p:nvPicPr>
          <p:blipFill>
            <a:blip r:embed="rId16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368" y="1338313"/>
              <a:ext cx="2688192" cy="22585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 rot="20288456">
              <a:off x="983716" y="2620166"/>
              <a:ext cx="7992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ЗНАНИЯ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 rot="20288456">
              <a:off x="1631047" y="2138912"/>
              <a:ext cx="7992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800" b="1" dirty="0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УМЕНИЯ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 rot="754460">
              <a:off x="1807078" y="3009362"/>
              <a:ext cx="7992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800" b="1" dirty="0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НАВЫКИ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88631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73472E-18 L -0.2651 0.4074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64" y="20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7.40741E-7 L -0.26927 0.425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72" y="21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1.38778E-17 L -0.28715 0.4342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58" y="217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41 -0.07292 L -0.27066 0.44005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53" y="256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Default Design">
  <a:themeElements>
    <a:clrScheme name="Default Design 1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DB6EF"/>
      </a:accent1>
      <a:accent2>
        <a:srgbClr val="C0504D"/>
      </a:accent2>
      <a:accent3>
        <a:srgbClr val="FFFFFF"/>
      </a:accent3>
      <a:accent4>
        <a:srgbClr val="000000"/>
      </a:accent4>
      <a:accent5>
        <a:srgbClr val="BFD7F6"/>
      </a:accent5>
      <a:accent6>
        <a:srgbClr val="AE4845"/>
      </a:accent6>
      <a:hlink>
        <a:srgbClr val="0066CC"/>
      </a:hlink>
      <a:folHlink>
        <a:srgbClr val="80008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DB6EF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FD7F6"/>
        </a:accent5>
        <a:accent6>
          <a:srgbClr val="AE4845"/>
        </a:accent6>
        <a:hlink>
          <a:srgbClr val="0066CC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</TotalTime>
  <Words>257</Words>
  <Application>Microsoft Office PowerPoint</Application>
  <PresentationFormat>Экран (4:3)</PresentationFormat>
  <Paragraphs>36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Times New Roman</vt:lpstr>
      <vt:lpstr>Default Design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Валентина Прокопенко</dc:creator>
  <cp:lastModifiedBy>Miks</cp:lastModifiedBy>
  <cp:revision>26</cp:revision>
  <dcterms:created xsi:type="dcterms:W3CDTF">2018-11-22T17:10:57Z</dcterms:created>
  <dcterms:modified xsi:type="dcterms:W3CDTF">2025-12-28T13:27:28Z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2052-6.6.0.2450</vt:lpwstr>
  </property>
</Properties>
</file>