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76" r:id="rId5"/>
    <p:sldId id="28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DF3845-819E-2F56-42B3-3C6B93073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CDF04B-0F37-4580-9088-A034400676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64590A-0A99-E210-7A47-3E435B38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078302-6E07-A53C-C141-9C7C5A08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F58E46-3C39-86ED-C924-0B0D0C24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2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87AF2-2B96-6903-3F30-970C9D52E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B09AED-DD4D-B3FA-0B99-9E3ACFB9A1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F27F16-683F-DAC0-919B-0DE5E6457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A8DC3B-53B7-7B91-C7AB-668B3854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6E5626-5153-6F7E-74D8-6282F701B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9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70FBCD-4F5D-F301-ED83-727509606A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BF1500-932A-4ABD-BE71-9F250F143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D37D71-6EA8-E127-5DDE-9BD8997BB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5EEAEC-0490-6F3E-CB22-D97D53CA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4B2DBE-83DC-7550-205D-871A5E9A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6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482B8-7EDB-9150-AA82-9542B3DE0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C19C0-D9D2-936E-714D-82143D86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19F2B3-5106-6B90-CC48-F982B6FE9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C2AF5D-7975-0DE7-5D4A-897622FAA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97D9D6-DC9E-047D-3412-FE1847BCA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25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ED4E0-9426-E010-D8D9-01EDF1819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C8F45F-77CA-4BA0-DD3C-64416781A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13396B-33CD-A4A8-CD7B-CCE07827F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0086B3-07BD-BBAE-07D1-BEA1E6382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FC5BDC-B16D-3F21-386C-01C38CC22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E546D-6672-0C8B-87D7-12B5328BB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FD799C-CAE3-1442-17E5-9A02CD3EF6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FA364C-14C1-8B17-2BEB-49D0E5AF8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7C453C-16A6-3FF4-78FB-156CF2196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547FA-A534-B9CF-4BAB-A558243E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CE85A1-1705-D013-C0DA-575427F7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1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D6FC6-07C4-8B0C-06C4-348E7854E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DF91B0-5CF6-46A9-7396-F19455112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6C559A-3992-0342-4A7A-056316D4EF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FDD520-1770-16AA-C850-3894ACD02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47AD80-26E8-EE78-2A24-611A346980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FCEAE2-38CF-4EDD-93AD-98071EDC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C29E70-A6DA-12ED-D406-5D9804CB4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0383B3-2C95-C882-165A-527B06E71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9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A3067-2D9C-CC5A-31DB-6523AE83B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52512E-B1AE-382F-35C2-E1FB0D2F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52729C-CC46-C48A-433B-F16B6BA8B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E2A5E6-4F22-02F0-D639-01B509436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46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2BE6E8-D89C-C4A6-2F61-D360E0272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6B0EBB-7A41-0153-D6F2-BBEDBF3F4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078FFDF-7B83-C630-2356-3E42E8DB6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7FC60-E629-141F-7065-8E488239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31156A-85B0-0237-77FC-D7AD7E649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0AEAA9-A030-88C2-864A-0EA658EB39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AAC02D-7643-0E41-D62B-F0505CD2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7469D1-9154-502B-44CC-B1FB118A7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B182B2-F068-904E-6AA3-67E77FDD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1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0E162-2902-AA8B-C073-F554393EE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96A082E-052E-1F0B-A853-EABD6AA2E6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400ECD-5BB2-3AAB-DD15-5ED0D9ECE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30303E-958C-A1A8-3B97-2C7006FC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D568FA-CB97-6858-8B3A-FC29C812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A9D3DF-80E6-9249-6A0B-441428BD7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95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0C2EC-95ED-153D-84DD-7C6729869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89DC64-ACC1-828B-8CFF-263BD893D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251A55-C3E2-DA44-88D9-B1608816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6346A3-9B9B-4FF5-9702-CB6440C4DB57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75B69B-9803-19C6-64B4-715977880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DF9EC4-8AF5-7E23-29D9-718EC10794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220AD5-8BD9-4CF8-B729-B438A4930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5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Завершение эпохи Ивана Грозного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43872" y="3886200"/>
            <a:ext cx="4352528" cy="170304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§14–15  прочитать, стр.74 работа с источником, письменно ответить на </a:t>
            </a:r>
            <a:r>
              <a:rPr lang="ru-RU" dirty="0" err="1"/>
              <a:t>вопросы.Сообщение</a:t>
            </a:r>
            <a:r>
              <a:rPr lang="ru-RU" dirty="0"/>
              <a:t> по </a:t>
            </a:r>
            <a:r>
              <a:rPr lang="ru-RU" dirty="0" err="1"/>
              <a:t>желанию:Фёдор</a:t>
            </a:r>
            <a:r>
              <a:rPr lang="ru-RU"/>
              <a:t> Иванович • Борис Годунов • патриарх Иов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3501009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4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 .Внутренняя политика Ивана IV после опричнины. </a:t>
            </a:r>
          </a:p>
          <a:p>
            <a:r>
              <a:rPr lang="ru-RU" dirty="0"/>
              <a:t>2. Речь </a:t>
            </a:r>
            <a:r>
              <a:rPr lang="ru-RU" dirty="0" err="1"/>
              <a:t>Посполитая</a:t>
            </a:r>
            <a:r>
              <a:rPr lang="ru-RU" dirty="0"/>
              <a:t> и продолжение Ливонской войны в 1577–1581 гг. </a:t>
            </a:r>
          </a:p>
          <a:p>
            <a:r>
              <a:rPr lang="ru-RU" dirty="0"/>
              <a:t>3 .Конец Ливонской войны.</a:t>
            </a:r>
          </a:p>
          <a:p>
            <a:r>
              <a:rPr lang="ru-RU" dirty="0"/>
              <a:t>5 .Смерть Ивана </a:t>
            </a:r>
            <a:r>
              <a:rPr lang="en-US" dirty="0"/>
              <a:t>IV.</a:t>
            </a:r>
            <a:endParaRPr lang="ru-RU" dirty="0"/>
          </a:p>
          <a:p>
            <a:r>
              <a:rPr lang="ru-RU" dirty="0"/>
              <a:t>6. Периодизация и итоги царствования Ивана IV.</a:t>
            </a:r>
          </a:p>
        </p:txBody>
      </p:sp>
    </p:spTree>
    <p:extLst>
      <p:ext uri="{BB962C8B-B14F-4D97-AF65-F5344CB8AC3E}">
        <p14:creationId xmlns:p14="http://schemas.microsoft.com/office/powerpoint/2010/main" val="29900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Внутренняя политика Ивана IV после опричнины.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4258816" cy="45651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Симеон</a:t>
            </a:r>
            <a:r>
              <a:rPr lang="ru-RU" b="1" dirty="0"/>
              <a:t> </a:t>
            </a:r>
            <a:r>
              <a:rPr lang="ru-RU" b="1" dirty="0" err="1"/>
              <a:t>Бекбулатович</a:t>
            </a:r>
            <a:r>
              <a:rPr lang="ru-RU" dirty="0"/>
              <a:t> (до крещения — </a:t>
            </a:r>
            <a:r>
              <a:rPr lang="ru-RU" dirty="0" err="1"/>
              <a:t>Саин</a:t>
            </a:r>
            <a:r>
              <a:rPr lang="ru-RU" dirty="0"/>
              <a:t>-Булат) — татарский хан, который </a:t>
            </a:r>
            <a:r>
              <a:rPr lang="ru-RU" b="1" dirty="0"/>
              <a:t>номинально был правителем России</a:t>
            </a:r>
            <a:r>
              <a:rPr lang="ru-RU" dirty="0"/>
              <a:t> в 1575–1576 годах.</a:t>
            </a:r>
          </a:p>
          <a:p>
            <a:r>
              <a:rPr lang="ru-RU" dirty="0"/>
              <a:t> </a:t>
            </a:r>
            <a:r>
              <a:rPr lang="ru-RU" b="1" dirty="0"/>
              <a:t>В 1575 году</a:t>
            </a:r>
            <a:r>
              <a:rPr lang="ru-RU" dirty="0"/>
              <a:t> Иван Грозный настоял на именовании </a:t>
            </a:r>
            <a:r>
              <a:rPr lang="ru-RU" dirty="0" err="1"/>
              <a:t>Симеона</a:t>
            </a:r>
            <a:r>
              <a:rPr lang="ru-RU" dirty="0"/>
              <a:t> «великим князем всея Руси» (октябрь 1575 — сентябрь 1576). Хотя </a:t>
            </a:r>
            <a:r>
              <a:rPr lang="ru-RU" dirty="0" err="1"/>
              <a:t>Симеон</a:t>
            </a:r>
            <a:r>
              <a:rPr lang="ru-RU" dirty="0"/>
              <a:t> не имел политического веса и оставался лишь номинальным правителем. </a:t>
            </a:r>
          </a:p>
          <a:p>
            <a:r>
              <a:rPr lang="ru-RU" b="1" dirty="0"/>
              <a:t>После отречения</a:t>
            </a:r>
            <a:r>
              <a:rPr lang="ru-RU" dirty="0"/>
              <a:t> </a:t>
            </a:r>
            <a:r>
              <a:rPr lang="ru-RU" dirty="0" err="1"/>
              <a:t>Симеон</a:t>
            </a:r>
            <a:r>
              <a:rPr lang="ru-RU" dirty="0"/>
              <a:t> получил Тверское княжество и правил там до конца жизни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115" y="1600201"/>
            <a:ext cx="362077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69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Начало покорения Сибири.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8147248" cy="10367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Осенью 1581 г. после упорного боя  казаки вошли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Кашлык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Кучум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бежал на юг.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2882725"/>
            <a:ext cx="7272808" cy="346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847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03513" y="857817"/>
          <a:ext cx="8821613" cy="5882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6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5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324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(+)</a:t>
                      </a:r>
                    </a:p>
                  </a:txBody>
                  <a:tcPr marL="91439" marR="91439" marT="45725" marB="457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(-)</a:t>
                      </a:r>
                    </a:p>
                  </a:txBody>
                  <a:tcPr marL="91439" marR="91439" marT="45725" marB="457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7148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Ослаблены остатки удельной системы.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Власть окончательно</a:t>
                      </a:r>
                      <a:b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стала деспотической</a:t>
                      </a: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98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Укреплен государственный аппарат</a:t>
                      </a: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Страна разорена.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7148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Создана постоянная армия.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Казнены и убиты десятки тысяч людей, страна парализована страхом.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7148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Присоединены территории Поволжья и </a:t>
                      </a:r>
                      <a:r>
                        <a:rPr lang="ru-RU" sz="20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Приуралья</a:t>
                      </a: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Началось становление крепостного права.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7148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Начато завоевание Сибири.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Проиграна Ливонская война  утрачены земли </a:t>
                      </a:r>
                      <a:b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Прибалтике.</a:t>
                      </a: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4982"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Стана ввергнута в династический кризис.</a:t>
                      </a: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524001" y="115889"/>
            <a:ext cx="9217025" cy="649287"/>
          </a:xfrm>
        </p:spPr>
        <p:txBody>
          <a:bodyPr>
            <a:normAutofit fontScale="90000"/>
          </a:bodyPr>
          <a:lstStyle/>
          <a:p>
            <a:r>
              <a:rPr lang="ru-RU" dirty="0"/>
              <a:t>6. Периодизация и итоги царствования Ивана IV.</a:t>
            </a:r>
          </a:p>
        </p:txBody>
      </p:sp>
    </p:spTree>
    <p:extLst>
      <p:ext uri="{BB962C8B-B14F-4D97-AF65-F5344CB8AC3E}">
        <p14:creationId xmlns:p14="http://schemas.microsoft.com/office/powerpoint/2010/main" val="3436033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247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Тема Office</vt:lpstr>
      <vt:lpstr>Завершение эпохи Ивана Грозного</vt:lpstr>
      <vt:lpstr>План</vt:lpstr>
      <vt:lpstr>1. Внутренняя политика Ивана IV после опричнины. </vt:lpstr>
      <vt:lpstr>4. Начало покорения Сибири.</vt:lpstr>
      <vt:lpstr>6. Периодизация и итоги царствования Ивана IV.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2025-09-25T16:18:40Z</dcterms:created>
  <dcterms:modified xsi:type="dcterms:W3CDTF">2025-09-25T16:19:51Z</dcterms:modified>
</cp:coreProperties>
</file>