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39" r:id="rId3"/>
    <p:sldId id="341" r:id="rId4"/>
    <p:sldId id="346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649193-B325-B718-98D9-EF0C57CAC0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54E7D6-00CE-EB67-7923-D1890160A0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1159C9-A452-EB67-1CE6-CBE6EB4C7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66FCBA-ED2D-DE37-9159-1AA94717F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7906B5-660E-849B-0045-93BA73753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310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D2CB03-C448-DA9A-9C56-4A8093865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8E0BFBC-E1D2-731E-401F-A141A6CBB6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668AD2-187C-417E-8424-B0979E74D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AAE002-922D-0980-53DE-E5382C6A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3A9827-6AF0-3A97-CDCC-652F98D56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42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E547424-57DF-D137-BFF0-0834B82D8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B9EC727-C22B-8EB2-6C65-9B6902223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FDB7F8-DF99-4430-6864-C104B2082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7917E8-5126-BCAE-04C4-768770459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EACE69-927A-AD7A-EEFB-7319946AB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34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6CA8EB-4726-72C8-37F1-18D70D280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4972CF-C815-9CB2-A692-3BC934BDE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91C287-8C8B-0E40-7031-AE6B490A5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E03C59-550D-5AD6-9645-D6992BA28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99DBA7-53DF-57FD-FDA8-F50BE2BF9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75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348262-AF7C-C9E8-8900-31B813F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66C43F-0BBF-3D2F-BC86-D33B66F89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CDD783-86DD-14F2-1A95-88B32CEE1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24CB3C-7813-60F4-96F2-0F335596E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1973A9-A427-D52F-1C89-C9E553FF3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74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CA66F-CC9A-CF3C-27BD-B61A8E043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650A42-0C6A-174A-E94C-26C5D18C23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A8D69D-27C4-54F8-A58E-7547A71F1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A6AB90-BB8D-0F35-9AA2-6327B7C73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30323F-7DA9-7260-2857-AB420D39C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FC37A7-36D9-4ABE-8C77-68EBA909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48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E37AE-3D08-C9A7-D026-845E02F24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161FEA-A7E8-BE83-6A75-C1A17F24E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979A3FC-CC0C-3709-FFC8-C2560F16FD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C4F23AD-9D7E-E600-223A-B542117FE5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F67A103-AD55-0CF3-F4B9-7361FC8F5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58CCA47-1C6A-9D90-365E-56A5C148D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D692E6C-AF63-29B1-1E39-141B60BA5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288A631-9013-AA64-D812-7B0F1663B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011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A8A3C-35E2-3831-DA40-BFFD1F4D4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B985CAD-B0AB-F202-B6C3-1A5476C99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F255F15-A518-8A23-F2F6-8B243087E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8B0EC5E-98EC-683B-CC62-CF57AE1E7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367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4AF23D5-006C-8F7E-5956-A65E0500D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F469BAD-A676-8136-5919-08D33D2B3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4CFC5FA-C38F-8106-B0B5-F3A86131A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98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7DCE47-4261-FBCC-3C4D-BB4F404F9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E06744-2990-C60A-A573-4CE861274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3B2ECD-D579-B0A6-80AE-A33C182019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FA5EAC-FF94-DC9F-66B8-7155F1AD6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F9F9E7-40E8-0F87-24BC-38BEAFA3E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8DA142-243A-DD79-F538-7CA2EF666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814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0DDED-2EDF-BB28-9F02-11D86730C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5D53C26-40A5-F94F-48A8-254D6C4D78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968489-6EEF-ED4C-89E8-24613828F3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CA9118-D89B-4BCB-B6B6-D56577A47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C169D3-238C-5F80-AE36-B08B581AD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6C2919-0478-94D1-4AA8-9022169C8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84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B22261-67C9-4475-FA5F-F6DA32C90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F37065-8313-4421-4737-81C01C856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936550-166C-7A4E-D663-4F5378F77E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7B7106-57D3-4FA1-88CB-69FDDB4DA2A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B39A4A-8A3F-7794-A448-338FA6330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56E00B-267B-E1BA-C2E1-D27B1DB6B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74E307-613D-494C-B3AB-5B1FA5A7E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2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4E1171-79D7-C9AC-72C2-167B498BB5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Возникновение ислама </a:t>
            </a:r>
            <a:br>
              <a:rPr lang="ru-RU" dirty="0"/>
            </a:br>
            <a:r>
              <a:rPr lang="ru-RU" dirty="0"/>
              <a:t>и государства у арабов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31487F-0170-DEF1-8B10-C134B020CD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. п. 5 прочитать.Стр.60 Работаем с ИСТОЧНИКОМ: письменно ответить на вопросы. </a:t>
            </a:r>
            <a:r>
              <a:rPr lang="ru-RU" dirty="0" err="1"/>
              <a:t>Сообщение:Ибн-Сина</a:t>
            </a:r>
            <a:r>
              <a:rPr lang="ru-RU" dirty="0"/>
              <a:t> (Авиценна) • Омар Хайям • Фирдоуси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25BC79-6E85-B70A-9C28-BF869D0D1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41" y="0"/>
            <a:ext cx="1749704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02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71AA08-CDA7-A442-F19C-FE140FCB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CC9927-CE0D-7683-B594-01D581C0A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Территория Аравии и  занятия её жителей.</a:t>
            </a:r>
          </a:p>
          <a:p>
            <a:r>
              <a:rPr lang="ru-RU" dirty="0"/>
              <a:t>2. Мухаммед — основатель новой религии. </a:t>
            </a:r>
          </a:p>
          <a:p>
            <a:r>
              <a:rPr lang="ru-RU" dirty="0"/>
              <a:t>3. Победа ислама в Аравии.</a:t>
            </a:r>
          </a:p>
          <a:p>
            <a:r>
              <a:rPr lang="ru-RU" dirty="0"/>
              <a:t>4 .Основы новой религии.</a:t>
            </a:r>
          </a:p>
          <a:p>
            <a:r>
              <a:rPr lang="ru-RU" dirty="0"/>
              <a:t>5. Время праведных халифов.</a:t>
            </a:r>
          </a:p>
        </p:txBody>
      </p:sp>
    </p:spTree>
    <p:extLst>
      <p:ext uri="{BB962C8B-B14F-4D97-AF65-F5344CB8AC3E}">
        <p14:creationId xmlns:p14="http://schemas.microsoft.com/office/powerpoint/2010/main" val="2275809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8B78C8-E96A-B441-7FED-9D477F360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Кааба- главная святыня мусульман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DD8880C-5E0B-4738-152B-C381208283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1" y="1617125"/>
            <a:ext cx="6461383" cy="435133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167527A-DBAF-5B36-F496-CDC348D7E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3300" y="3224981"/>
            <a:ext cx="6077699" cy="341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5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F8EA53A-2622-4716-E082-51C0187DE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Основы новой религии.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9F81F332-9708-D46E-F66B-E4E008F485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6093542" cy="503237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Откровения, полученные Мухаммедом от Аллаха, составили Священную книгу мусульман  — </a:t>
            </a:r>
            <a:r>
              <a:rPr lang="ru-RU" dirty="0" err="1">
                <a:solidFill>
                  <a:srgbClr val="FF0000"/>
                </a:solidFill>
              </a:rPr>
              <a:t>Кора́н</a:t>
            </a:r>
            <a:r>
              <a:rPr lang="ru-RU" dirty="0"/>
              <a:t> (от араб. «чтение»). </a:t>
            </a:r>
          </a:p>
          <a:p>
            <a:r>
              <a:rPr lang="ru-RU" dirty="0"/>
              <a:t>Коран призывает правоверных быть послушными властям и  честно вести дела с  единоверцами. </a:t>
            </a:r>
          </a:p>
          <a:p>
            <a:r>
              <a:rPr lang="ru-RU" dirty="0"/>
              <a:t>Другим источником вероучения мусульмане считают </a:t>
            </a:r>
            <a:r>
              <a:rPr lang="ru-RU" dirty="0" err="1">
                <a:solidFill>
                  <a:srgbClr val="FF0000"/>
                </a:solidFill>
              </a:rPr>
              <a:t>Су́нну</a:t>
            </a:r>
            <a:r>
              <a:rPr lang="ru-RU" dirty="0"/>
              <a:t> (от араб. «образ действий, поведение»). Она содержит рассказы о  деяниях Мухаммеда и его изречения. </a:t>
            </a:r>
          </a:p>
          <a:p>
            <a:r>
              <a:rPr lang="ru-RU" dirty="0"/>
              <a:t>Правила поведения, которым должен следовать мусульманин каждый день и  всю жизнь, получили название </a:t>
            </a:r>
            <a:r>
              <a:rPr lang="ru-RU" dirty="0" err="1">
                <a:solidFill>
                  <a:srgbClr val="FF0000"/>
                </a:solidFill>
              </a:rPr>
              <a:t>шариа́т</a:t>
            </a:r>
            <a:r>
              <a:rPr lang="ru-RU" dirty="0">
                <a:solidFill>
                  <a:srgbClr val="FF0000"/>
                </a:solidFill>
              </a:rPr>
              <a:t> –мусульманское право.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C89D5B0-8477-3F7B-2197-DA2A8B7A93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40596" y="1825625"/>
            <a:ext cx="4870288" cy="312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2221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</Words>
  <Application>Microsoft Office PowerPoint</Application>
  <PresentationFormat>Широкоэкранный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Возникновение ислама  и государства у арабов</vt:lpstr>
      <vt:lpstr>План</vt:lpstr>
      <vt:lpstr>Кааба- главная святыня мусульман</vt:lpstr>
      <vt:lpstr>4. Основы новой религии.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2025-09-05T15:03:17Z</dcterms:created>
  <dcterms:modified xsi:type="dcterms:W3CDTF">2025-09-05T15:04:11Z</dcterms:modified>
</cp:coreProperties>
</file>