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057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85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50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554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533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918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779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00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64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305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43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C15B1-54F9-4795-A324-FFEE98A11482}" type="datetimeFigureOut">
              <a:rPr lang="ru-RU" smtClean="0"/>
              <a:t>27.02.2026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86C2-B60F-4D0D-B0B8-B3CAF06A4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3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Внутренняя политика царя Фёдора Алексеевича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886200"/>
            <a:ext cx="3560440" cy="18470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§ 45 прочитать</a:t>
            </a:r>
          </a:p>
          <a:p>
            <a:r>
              <a:rPr lang="ru-RU" dirty="0" smtClean="0"/>
              <a:t>Стр.231 задание 2 выполнить письменно</a:t>
            </a:r>
          </a:p>
          <a:p>
            <a:r>
              <a:rPr lang="ru-RU" dirty="0" smtClean="0"/>
              <a:t>Подготовить сообщение: Архитектура 17 века, литература 17 века.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61048"/>
            <a:ext cx="19685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90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1.Царь Фёдор Алексеевич.</a:t>
            </a:r>
          </a:p>
          <a:p>
            <a:r>
              <a:rPr lang="ru-RU" dirty="0" smtClean="0"/>
              <a:t>2.Время </a:t>
            </a:r>
            <a:r>
              <a:rPr lang="ru-RU" dirty="0"/>
              <a:t>реформ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3.Отмена </a:t>
            </a:r>
            <a:r>
              <a:rPr lang="ru-RU" dirty="0"/>
              <a:t>местничества. 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ru-RU" dirty="0"/>
              <a:t>Духовная и культурная жизнь российского </a:t>
            </a:r>
            <a:r>
              <a:rPr lang="ru-RU" dirty="0" smtClean="0"/>
              <a:t>общества</a:t>
            </a:r>
            <a:r>
              <a:rPr lang="ru-RU" dirty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4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4.Духовная и культурная жизнь российского общества.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Царь Фёдор скончался в апреле 1682 г. в возрасте 20 лет, не определив своего наследника.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поддержке патриарха </a:t>
            </a:r>
            <a:r>
              <a:rPr lang="ru-RU" dirty="0" smtClean="0"/>
              <a:t>царём </a:t>
            </a:r>
            <a:r>
              <a:rPr lang="ru-RU" dirty="0"/>
              <a:t>провозгласили </a:t>
            </a:r>
            <a:r>
              <a:rPr lang="ru-RU" dirty="0" smtClean="0"/>
              <a:t>девятилетнего </a:t>
            </a:r>
            <a:r>
              <a:rPr lang="ru-RU" dirty="0"/>
              <a:t>Петра Алексеевича — Петра I. 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281" y="1600200"/>
            <a:ext cx="347043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18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67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Внутренняя политика царя Фёдора Алексеевича</vt:lpstr>
      <vt:lpstr>План</vt:lpstr>
      <vt:lpstr>4.Духовная и культурная жизнь российского общества.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Внутренняя политика царя Фёдора Алексеевича</dc:title>
  <dc:creator>User</dc:creator>
  <cp:lastModifiedBy>User</cp:lastModifiedBy>
  <cp:revision>1</cp:revision>
  <dcterms:created xsi:type="dcterms:W3CDTF">2026-02-27T06:20:46Z</dcterms:created>
  <dcterms:modified xsi:type="dcterms:W3CDTF">2026-02-27T06:22:27Z</dcterms:modified>
</cp:coreProperties>
</file>