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2" r:id="rId3"/>
    <p:sldId id="343" r:id="rId4"/>
    <p:sldId id="3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2923A-0B17-21B1-9BAB-247FD8B3E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4A4103-C838-0DFD-D1EE-3ED99D1C8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A78D9F-37E1-F2C0-7107-0FC35CFE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E5D070-0CA3-90D4-8B17-D972CA46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118628-19D6-8D9B-544F-9F5DB23D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1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65087-748F-E706-9693-E40FED43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D1C10F-8C9B-E1C3-B14D-ADA3E5649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9EF5B0-4625-C22D-2680-7953A2C9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FAA439-39A6-B838-D9A7-0317B229C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3CB53B-ED26-C447-01C1-22FC0FCB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13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F99F026-DF9B-1174-E208-2240C00DE6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B346F2-7F30-D626-926C-202819750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38B8A6-3CC4-4F25-2EDD-40238F6B3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1A8CEF-8172-0853-300C-0313CF20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13CA1D-1FFF-08AC-6150-F9975861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10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725FA-3BDB-514D-4007-01FD55E1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2DB25E-B834-0F49-FC52-165DBB15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A149C7-A5AB-2712-0AA8-A9F470C50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CAA368-A3F7-B3D8-793E-D49EDE1B7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137B02-B00A-CF18-8E6A-A805C9FA6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98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BF164-7E42-2B14-B2BE-3449FF7B4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475C84-F2D7-6E90-4835-AAA30743E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417675-0FEA-0BC2-4C47-5E38049A0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3AA17D-68FE-144E-DD83-860EC9B7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3E4DDE-2BC1-6C46-AA4B-CA83A7B6B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3592E-07AB-A8DA-B758-F3CEAA93F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5D80E2-D392-A38D-580E-B611602053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A2F7EA-CD6C-0B33-06AE-E6AFCA613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AADB0C-9D8A-405D-4C26-CABD68E0B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BBABF6-485D-22EB-B9BF-1E61CF5D5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05CDD5-822D-9C6B-7B47-0DAD00747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96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997C5-FEF8-3437-C965-CCC52350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BB84EE-6CB5-9020-714D-15C62927A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E3D6C4-32A5-BC0A-031B-2A6659D76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7E90FD9-7F6F-F3C2-8635-6A9290136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F580F0-8D53-CF99-DD71-85358368E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2E53835-FD6C-02FF-888D-8A4A600D8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570927-1EAA-68D1-E3F4-E576EAB5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28A5845-8A4F-21C8-B37C-C1A5097D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3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0E4CE-6633-3A26-78FF-89D8FD482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9899B6B-9039-3245-5A73-6385DB21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7BEE61C-7C1E-7D1E-51AE-EDB5FE3A4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6E5C21-65ED-5C99-B9E3-20A5C2D0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83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BCBDB2-C5DF-394B-4324-1B9E332B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960495-D2D1-C4E9-AE5B-03B58B5E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D80F344-72A1-5529-03CE-FC4934960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3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985EBE-C8B4-021C-E266-3128D5533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1464CF-528D-BF07-7BE2-18A4B7CCF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3888A80-9C10-5328-12CD-3C7B3E327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1EF03C-C329-7275-C7CF-D67314A0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DF258A-083E-2B68-5644-25081ED03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17A64B-D0A5-5BA1-5FD1-8D14C53C9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253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2E4E3-56EA-E972-3565-DB933FCEA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2753980-C776-01AC-4862-901B76A5B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5DD208-7E14-4D80-4EE0-6A96AE9A1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F97CB6-53E4-26F5-9763-FF2445E96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CCDE4E-1EB0-8109-6CFD-070E7C90D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495EC4-DB09-256B-680C-AD7AA6A9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8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7C169-4827-9176-0603-32A0852D6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56CA1C-F08B-0C01-9F1D-C044BF4AC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EB131B-97B1-7E40-88BC-E903E02D9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C836A2-41E8-4AAF-81FF-083EDE2D2D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317745-EFAC-F04B-2121-FACE73B6F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5B570F-B2F5-0990-C9F7-EB32FC048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7DD18A-D410-4964-A336-EC124CFBF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0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0CF46-F39A-27BB-827E-1542D1E66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342" y="1214438"/>
            <a:ext cx="9144000" cy="2387600"/>
          </a:xfrm>
        </p:spPr>
        <p:txBody>
          <a:bodyPr/>
          <a:lstStyle/>
          <a:p>
            <a:r>
              <a:rPr lang="ru-RU" dirty="0"/>
              <a:t>Арабский халифат, его расцвет и распад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1F9FA3-5D96-7DB5-CE99-49C5C8E58E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5342" y="3602038"/>
            <a:ext cx="9144000" cy="1655762"/>
          </a:xfrm>
        </p:spPr>
        <p:txBody>
          <a:bodyPr>
            <a:normAutofit/>
          </a:bodyPr>
          <a:lstStyle/>
          <a:p>
            <a:r>
              <a:rPr lang="ru-RU" dirty="0"/>
              <a:t>§ 6 прочитать. Стр.69Работаем с ИСТОЧНИКОМ Прочитайте отрывок из статьи литературоведа И. М.  Фильштинского и  ответьте на вопросы письменно  в тетради.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E6AB3D-8C06-B511-2207-B6CF12D03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84" y="0"/>
            <a:ext cx="1749704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5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705A2-C0FA-69BC-7259-73D243305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76A814-FE50-34DF-FEF8-B8E9561F8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Сунниты и  шииты.</a:t>
            </a:r>
          </a:p>
          <a:p>
            <a:r>
              <a:rPr lang="ru-RU" dirty="0"/>
              <a:t> 2 .Арабский халифат при Омейядах и  Аббасидах</a:t>
            </a:r>
          </a:p>
          <a:p>
            <a:r>
              <a:rPr lang="ru-RU" dirty="0"/>
              <a:t>3 .Письменность, образование и  научные знания у  мусульман. </a:t>
            </a:r>
          </a:p>
          <a:p>
            <a:r>
              <a:rPr lang="ru-RU" dirty="0"/>
              <a:t>4 .Литература мусульманских стран.</a:t>
            </a:r>
          </a:p>
          <a:p>
            <a:r>
              <a:rPr lang="ru-RU" dirty="0"/>
              <a:t>5. Исламская архитектура.</a:t>
            </a:r>
          </a:p>
          <a:p>
            <a:r>
              <a:rPr lang="ru-RU" dirty="0"/>
              <a:t>6. Изобразительное и  декоративно-прикладное искусство. </a:t>
            </a:r>
          </a:p>
        </p:txBody>
      </p:sp>
    </p:spTree>
    <p:extLst>
      <p:ext uri="{BB962C8B-B14F-4D97-AF65-F5344CB8AC3E}">
        <p14:creationId xmlns:p14="http://schemas.microsoft.com/office/powerpoint/2010/main" val="1752749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E3E381-CB4C-6F57-2CB7-EB1084D4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Сунниты и  шииты.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847DF9C-817D-0FF8-4A5C-B2ED3D87F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Арабский халифат</a:t>
            </a:r>
            <a:r>
              <a:rPr lang="ru-RU" dirty="0"/>
              <a:t>-государство первых халифов  .</a:t>
            </a:r>
          </a:p>
          <a:p>
            <a:r>
              <a:rPr lang="ru-RU" dirty="0"/>
              <a:t> Захваченные земли объявлялись общей собственностью всей мусульманской общины. </a:t>
            </a:r>
          </a:p>
          <a:p>
            <a:r>
              <a:rPr lang="ru-RU" dirty="0"/>
              <a:t>В  действительности же ими распоряжались халиф и  его приближённые, выходцы из Мекки и  Медины.</a:t>
            </a:r>
          </a:p>
          <a:p>
            <a:r>
              <a:rPr lang="ru-RU" dirty="0"/>
              <a:t>В  халифате началась борьба за власть. </a:t>
            </a:r>
          </a:p>
        </p:txBody>
      </p:sp>
    </p:spTree>
    <p:extLst>
      <p:ext uri="{BB962C8B-B14F-4D97-AF65-F5344CB8AC3E}">
        <p14:creationId xmlns:p14="http://schemas.microsoft.com/office/powerpoint/2010/main" val="28661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148E9-0F72-1DFB-8D8B-19C82C4D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Литература мусульманских стран.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F96CA90-1E6C-4258-9382-7FC1B7AC14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7248" y="1825625"/>
            <a:ext cx="3263503" cy="4351338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EDDC86-EAB5-9119-A180-4BF1F2E0D5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881766"/>
            <a:ext cx="5181600" cy="423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638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129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Арабский халифат, его расцвет и распад</vt:lpstr>
      <vt:lpstr>План</vt:lpstr>
      <vt:lpstr>1. Сунниты и  шииты. </vt:lpstr>
      <vt:lpstr>4. Литература мусульманских стран.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2025-09-05T20:41:05Z</dcterms:created>
  <dcterms:modified xsi:type="dcterms:W3CDTF">2025-09-05T20:42:31Z</dcterms:modified>
</cp:coreProperties>
</file>