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24" r:id="rId3"/>
    <p:sldId id="329" r:id="rId4"/>
    <p:sldId id="334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963EB3-70F7-D071-D9B2-878775EDE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3B87025-78C3-EA89-A80E-A63AB565CC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D15DD4-1654-77BE-0224-F8D5D66E3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FCF571-DC3B-A924-1E9B-0E9AA022D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D16A9B-1E22-DB92-5A86-D97DF7D9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248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0878CE-0095-29E4-0182-5EEC1FAD7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B11BC9-4123-42A3-AE22-C2BC14089B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B4626F-7AE7-F436-08F1-01E7B43EA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23AEAC-AA5B-F97D-A6B3-066B47BA2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54A6D1-D7A5-0722-79D9-F5B52441B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432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D004FCF-4054-8236-0EB3-DECF0C0FF3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5EB3F4-B927-4225-CFE7-222869F4CF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A85E88-E1D3-3C15-70CA-C772F6DF9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21C7E3-FB1C-921E-11CF-A7DE5A159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F90B1C-F45E-D6B2-F920-A0760DD4D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06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8DF819-055C-BD3A-7AC8-82ABE8EC4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B41198-2E5F-FB0B-23DA-FBE674C06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D1EAEC-BE9D-063D-B3AD-13DB12773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89E929-A72A-687D-4C6D-BDF63B8C9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DB7DE9-27D5-C79C-7280-054F33C02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76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ACBA55-C028-2B60-49D1-1AFC8B547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DD550A-DE12-2211-06F8-A2774451F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760A74-F51A-BA5C-3176-2DF496419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2BA268-7293-5E7B-0A11-CC0DB00E1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177F47-C364-47B7-2B33-C3A1E780C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43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DA963B-42F6-9F85-F51A-3BAEB3B12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5C249A-D297-86F4-76D5-4094E9D7EF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958E04-F1A4-6E97-BDCA-DC4C6320A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86EB33-42F2-7872-7F37-93E1A302B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FC1AA1-F97D-AD53-9F3F-F6340AC5B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E0444E-6B8E-FBCF-002B-F40F034D9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51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21C02C-08AA-5AEF-DAEF-2EFC2759B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FD1DED-251B-AA7E-482E-B59B2A93D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74B09A-9658-7A57-5D84-FF199CDAC5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2334B71-5E9A-00C1-443A-91C2FBCAB4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E626678-3D1E-DEC3-1A68-B1BCF8165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F096E97-5886-2EFE-C381-2311360B8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190A302-FD02-E94A-BFB5-126CDCF4D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ABE4A25-92F8-655D-1D84-73AF776D4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872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C4651D-A42C-874A-0529-913C06928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020ACAE-FA77-8342-CC2B-144D31629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417968D-5D7F-28CA-52E5-A1A0DE83D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1D2F6BA-F4DB-7DB0-4369-D8D5000CA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32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F8433FF-E21A-5A1A-03AC-9C5D8F16A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1BD95A6-98B7-CFB8-FF44-3BCCBA1A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D769FE-6097-3363-B882-364BA809E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20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B047A-6B34-C47A-4687-1E6D23FFD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C9AD66-5546-2C2C-9892-52AE8632D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4438C5-544B-3A37-A222-DF468BD6B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AE1C90-D97E-A462-3B12-66F59A8D9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3CDCD40-2ACB-46E0-E690-E63171983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5183AA-2465-821E-56B3-A0287949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61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94975-7B0D-411B-C40D-B5BDD17BE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5F9588D-F959-34B8-750A-32F40483CD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4AD3B51-CB35-7D20-7B7B-37844AD1F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96B813-0189-4A02-C0DB-D15B4349F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5D9980-856D-A881-010D-93F936BD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4D21AC-A4F4-2942-38AC-62025FE9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958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A75D83-E405-1D29-B69D-CECA6AF4C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AD546E-402D-01C2-5DA4-F8D9AAE8D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78115D-3744-C88B-38C6-598F336848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20178E-D940-42B4-834F-990F70738150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3439B3-F40A-84D9-8958-29F8BB1F69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7EA7C5-A41C-B7F6-B038-278E229DA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EAB4D4-CFAE-43C9-9FB0-CD0705CB1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29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3FB23E-99BB-03AE-1D75-FCA608EF61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Европа в IX—XI вв.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F687F1-9A52-37E6-A2DA-C2775B6019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 п.4 прочитать. </a:t>
            </a:r>
            <a:r>
              <a:rPr lang="ru-RU" dirty="0" err="1"/>
              <a:t>Стр</a:t>
            </a:r>
            <a:r>
              <a:rPr lang="ru-RU" dirty="0"/>
              <a:t> 42 Работаем с ИСТОЧНИКОМ: письменно ответить  на вопросы. Сообщение: Пророк Мухаммед и </a:t>
            </a:r>
            <a:r>
              <a:rPr lang="ru-RU"/>
              <a:t>его учение.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E98010-ECC1-6DFD-699E-39BC27398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817" y="163598"/>
            <a:ext cx="1752789" cy="238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30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51707C07-E4D4-A62E-7D57-702B7C516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5F8B558E-2F48-230A-8F8B-87EB4C55B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Походы викингов.</a:t>
            </a:r>
          </a:p>
          <a:p>
            <a:r>
              <a:rPr lang="ru-RU" dirty="0"/>
              <a:t>2. Норманны и  Англия.</a:t>
            </a:r>
          </a:p>
          <a:p>
            <a:r>
              <a:rPr lang="ru-RU" dirty="0"/>
              <a:t>3. Раздробленность во Франции.</a:t>
            </a:r>
          </a:p>
          <a:p>
            <a:r>
              <a:rPr lang="ru-RU" dirty="0"/>
              <a:t>4. Создание Священной Римской империи.</a:t>
            </a:r>
          </a:p>
        </p:txBody>
      </p:sp>
    </p:spTree>
    <p:extLst>
      <p:ext uri="{BB962C8B-B14F-4D97-AF65-F5344CB8AC3E}">
        <p14:creationId xmlns:p14="http://schemas.microsoft.com/office/powerpoint/2010/main" val="3078778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50580-2A29-AD11-FB01-64738D66B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 .Норманны и  Англия.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B959D6E-3049-C1C5-DE88-B0DA2C5422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607" y="1465006"/>
            <a:ext cx="7721182" cy="4857136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Альфред Великий </a:t>
            </a:r>
            <a:r>
              <a:rPr lang="ru-RU" dirty="0"/>
              <a:t>(871—900)</a:t>
            </a:r>
          </a:p>
          <a:p>
            <a:r>
              <a:rPr lang="ru-RU" dirty="0"/>
              <a:t>сумел организовать сопротивление норманнам.</a:t>
            </a:r>
          </a:p>
          <a:p>
            <a:r>
              <a:rPr lang="ru-RU" dirty="0"/>
              <a:t> Он укрепил границу новыми крепостями</a:t>
            </a:r>
          </a:p>
          <a:p>
            <a:r>
              <a:rPr lang="ru-RU" dirty="0"/>
              <a:t>создал флот и реформировал армию</a:t>
            </a:r>
          </a:p>
          <a:p>
            <a:r>
              <a:rPr lang="ru-RU" dirty="0"/>
              <a:t>Объединил англосаксонские королевства и  стать первым королём Англии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разделил Англию на графства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собрал все древние законы и издал первый английский судебник «Правда короля Альфреда»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учредил новый суд (судья независим от предводителя войска)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уделял много внимания просвещению, посылал подданных учиться во Францию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BD797F7-F80B-781A-50A7-7021DE9360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71789" y="1690688"/>
            <a:ext cx="326350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356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E21311-0018-A8F4-668C-ED629197F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5. Возникновение западнославянских государств. Стр.45-47 прочитать и написать об особенностях славянских государств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B1BED82-E633-9B3B-DD64-67CC1F00547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30942" y="1825624"/>
          <a:ext cx="10822857" cy="4791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7619">
                  <a:extLst>
                    <a:ext uri="{9D8B030D-6E8A-4147-A177-3AD203B41FA5}">
                      <a16:colId xmlns:a16="http://schemas.microsoft.com/office/drawing/2014/main" val="1385857184"/>
                    </a:ext>
                  </a:extLst>
                </a:gridCol>
                <a:gridCol w="3607619">
                  <a:extLst>
                    <a:ext uri="{9D8B030D-6E8A-4147-A177-3AD203B41FA5}">
                      <a16:colId xmlns:a16="http://schemas.microsoft.com/office/drawing/2014/main" val="9431193"/>
                    </a:ext>
                  </a:extLst>
                </a:gridCol>
                <a:gridCol w="3607619">
                  <a:extLst>
                    <a:ext uri="{9D8B030D-6E8A-4147-A177-3AD203B41FA5}">
                      <a16:colId xmlns:a16="http://schemas.microsoft.com/office/drawing/2014/main" val="1055698177"/>
                    </a:ext>
                  </a:extLst>
                </a:gridCol>
              </a:tblGrid>
              <a:tr h="1227247">
                <a:tc>
                  <a:txBody>
                    <a:bodyPr/>
                    <a:lstStyle/>
                    <a:p>
                      <a:r>
                        <a:rPr lang="ru-RU" dirty="0"/>
                        <a:t>Великая Моравия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Чехия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Польша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607007"/>
                  </a:ext>
                </a:extLst>
              </a:tr>
              <a:tr h="35642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567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9188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</Words>
  <Application>Microsoft Office PowerPoint</Application>
  <PresentationFormat>Широкоэкранный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Wingdings</vt:lpstr>
      <vt:lpstr>Тема Office</vt:lpstr>
      <vt:lpstr>Европа в IX—XI вв.</vt:lpstr>
      <vt:lpstr>План</vt:lpstr>
      <vt:lpstr>2 .Норманны и  Англия.</vt:lpstr>
      <vt:lpstr>5. Возникновение западнославянских государств. Стр.45-47 прочитать и написать об особенностях славянских государств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2025-09-05T14:52:55Z</dcterms:created>
  <dcterms:modified xsi:type="dcterms:W3CDTF">2025-09-05T14:53:39Z</dcterms:modified>
</cp:coreProperties>
</file>