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325" r:id="rId3"/>
    <p:sldId id="326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48F148D-9893-4357-A87F-3CF54F399E20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DAB631A-D20A-492C-8C00-42F732E86491}">
      <dgm:prSet phldrT="[Текст]"/>
      <dgm:spPr/>
      <dgm:t>
        <a:bodyPr/>
        <a:lstStyle/>
        <a:p>
          <a:r>
            <a:rPr lang="ru-RU" dirty="0"/>
            <a:t>«Дворянство шпаги»</a:t>
          </a:r>
        </a:p>
      </dgm:t>
    </dgm:pt>
    <dgm:pt modelId="{AB43538D-C2A4-4118-9267-9FB2854FE4DA}" type="parTrans" cxnId="{D2F6F92B-DAEC-4A79-A0EE-AF64E304D272}">
      <dgm:prSet/>
      <dgm:spPr/>
      <dgm:t>
        <a:bodyPr/>
        <a:lstStyle/>
        <a:p>
          <a:endParaRPr lang="ru-RU"/>
        </a:p>
      </dgm:t>
    </dgm:pt>
    <dgm:pt modelId="{C886EEFE-4C7F-4E90-992A-E0DEDC794FD3}" type="sibTrans" cxnId="{D2F6F92B-DAEC-4A79-A0EE-AF64E304D272}">
      <dgm:prSet/>
      <dgm:spPr/>
      <dgm:t>
        <a:bodyPr/>
        <a:lstStyle/>
        <a:p>
          <a:endParaRPr lang="ru-RU"/>
        </a:p>
      </dgm:t>
    </dgm:pt>
    <dgm:pt modelId="{5A8E178B-0195-43A7-9091-910A1234A730}">
      <dgm:prSet phldrT="[Текст]"/>
      <dgm:spPr/>
      <dgm:t>
        <a:bodyPr/>
        <a:lstStyle/>
        <a:p>
          <a:r>
            <a:rPr lang="ru-RU" dirty="0"/>
            <a:t>«дворянство мантии»</a:t>
          </a:r>
        </a:p>
      </dgm:t>
    </dgm:pt>
    <dgm:pt modelId="{B11C22E6-35C6-4803-8F0F-5AEB25CFF78D}" type="parTrans" cxnId="{184C6841-9D50-4322-90E1-D7797623AD96}">
      <dgm:prSet/>
      <dgm:spPr/>
      <dgm:t>
        <a:bodyPr/>
        <a:lstStyle/>
        <a:p>
          <a:endParaRPr lang="ru-RU"/>
        </a:p>
      </dgm:t>
    </dgm:pt>
    <dgm:pt modelId="{06D483C7-E762-406E-9167-45EB7A337374}" type="sibTrans" cxnId="{184C6841-9D50-4322-90E1-D7797623AD96}">
      <dgm:prSet/>
      <dgm:spPr/>
      <dgm:t>
        <a:bodyPr/>
        <a:lstStyle/>
        <a:p>
          <a:endParaRPr lang="ru-RU"/>
        </a:p>
      </dgm:t>
    </dgm:pt>
    <dgm:pt modelId="{8F14E992-D76A-4450-854D-643CE69CD8C8}">
      <dgm:prSet phldrT="[Текст]"/>
      <dgm:spPr/>
      <dgm:t>
        <a:bodyPr/>
        <a:lstStyle/>
        <a:p>
          <a:r>
            <a:rPr lang="ru-RU" dirty="0"/>
            <a:t>По должности</a:t>
          </a:r>
        </a:p>
      </dgm:t>
    </dgm:pt>
    <dgm:pt modelId="{143A8022-DFBD-4EF6-8935-E34A4B9AD06C}" type="parTrans" cxnId="{29F04D07-A27E-4B8A-8ADA-B36E196B44F9}">
      <dgm:prSet/>
      <dgm:spPr/>
      <dgm:t>
        <a:bodyPr/>
        <a:lstStyle/>
        <a:p>
          <a:endParaRPr lang="ru-RU"/>
        </a:p>
      </dgm:t>
    </dgm:pt>
    <dgm:pt modelId="{9525F6C0-92FA-4C71-9D53-D5B34B3D81AC}" type="sibTrans" cxnId="{29F04D07-A27E-4B8A-8ADA-B36E196B44F9}">
      <dgm:prSet/>
      <dgm:spPr/>
      <dgm:t>
        <a:bodyPr/>
        <a:lstStyle/>
        <a:p>
          <a:endParaRPr lang="ru-RU"/>
        </a:p>
      </dgm:t>
    </dgm:pt>
    <dgm:pt modelId="{34A24D6F-C138-47BA-930A-BE1BF4FD0727}">
      <dgm:prSet/>
      <dgm:spPr/>
      <dgm:t>
        <a:bodyPr/>
        <a:lstStyle/>
        <a:p>
          <a:r>
            <a:rPr lang="ru-RU"/>
            <a:t>приобретённым предками за военную службу</a:t>
          </a:r>
        </a:p>
      </dgm:t>
    </dgm:pt>
    <dgm:pt modelId="{FFA3EE48-40D2-4AD9-84C0-4D3388DB6753}" type="parTrans" cxnId="{7DBC0918-1FB6-434B-8F3B-3FC73EC3FB16}">
      <dgm:prSet/>
      <dgm:spPr/>
      <dgm:t>
        <a:bodyPr/>
        <a:lstStyle/>
        <a:p>
          <a:endParaRPr lang="ru-RU"/>
        </a:p>
      </dgm:t>
    </dgm:pt>
    <dgm:pt modelId="{C8FB5772-F22F-4379-95B7-F4055E65C379}" type="sibTrans" cxnId="{7DBC0918-1FB6-434B-8F3B-3FC73EC3FB16}">
      <dgm:prSet/>
      <dgm:spPr/>
      <dgm:t>
        <a:bodyPr/>
        <a:lstStyle/>
        <a:p>
          <a:endParaRPr lang="ru-RU"/>
        </a:p>
      </dgm:t>
    </dgm:pt>
    <dgm:pt modelId="{1CF55C62-BF11-4F9F-98A2-FA6C737B271A}" type="pres">
      <dgm:prSet presAssocID="{F48F148D-9893-4357-A87F-3CF54F399E20}" presName="theList" presStyleCnt="0">
        <dgm:presLayoutVars>
          <dgm:dir/>
          <dgm:animLvl val="lvl"/>
          <dgm:resizeHandles val="exact"/>
        </dgm:presLayoutVars>
      </dgm:prSet>
      <dgm:spPr/>
    </dgm:pt>
    <dgm:pt modelId="{25CB048A-7CF7-42F5-963E-F2932541A748}" type="pres">
      <dgm:prSet presAssocID="{ADAB631A-D20A-492C-8C00-42F732E86491}" presName="compNode" presStyleCnt="0"/>
      <dgm:spPr/>
    </dgm:pt>
    <dgm:pt modelId="{51F9F70B-C2CF-44CD-B229-BBE597BCA881}" type="pres">
      <dgm:prSet presAssocID="{ADAB631A-D20A-492C-8C00-42F732E86491}" presName="aNode" presStyleLbl="bgShp" presStyleIdx="0" presStyleCnt="2"/>
      <dgm:spPr/>
    </dgm:pt>
    <dgm:pt modelId="{8623D277-D807-47F2-B81C-394888DF8850}" type="pres">
      <dgm:prSet presAssocID="{ADAB631A-D20A-492C-8C00-42F732E86491}" presName="textNode" presStyleLbl="bgShp" presStyleIdx="0" presStyleCnt="2"/>
      <dgm:spPr/>
    </dgm:pt>
    <dgm:pt modelId="{69C090D9-0403-4579-96F9-75D2EEADF513}" type="pres">
      <dgm:prSet presAssocID="{ADAB631A-D20A-492C-8C00-42F732E86491}" presName="compChildNode" presStyleCnt="0"/>
      <dgm:spPr/>
    </dgm:pt>
    <dgm:pt modelId="{3A7A0704-AC7D-4F02-A0FE-8B7D709901AF}" type="pres">
      <dgm:prSet presAssocID="{ADAB631A-D20A-492C-8C00-42F732E86491}" presName="theInnerList" presStyleCnt="0"/>
      <dgm:spPr/>
    </dgm:pt>
    <dgm:pt modelId="{03C725C5-5808-446C-884B-318BCB7A4C23}" type="pres">
      <dgm:prSet presAssocID="{34A24D6F-C138-47BA-930A-BE1BF4FD0727}" presName="childNode" presStyleLbl="node1" presStyleIdx="0" presStyleCnt="2">
        <dgm:presLayoutVars>
          <dgm:bulletEnabled val="1"/>
        </dgm:presLayoutVars>
      </dgm:prSet>
      <dgm:spPr/>
    </dgm:pt>
    <dgm:pt modelId="{CF663790-AAC9-4256-A2F0-6E3BBCE1A743}" type="pres">
      <dgm:prSet presAssocID="{ADAB631A-D20A-492C-8C00-42F732E86491}" presName="aSpace" presStyleCnt="0"/>
      <dgm:spPr/>
    </dgm:pt>
    <dgm:pt modelId="{6006E54F-21C8-4B43-860B-B6B1AC3EC1B5}" type="pres">
      <dgm:prSet presAssocID="{5A8E178B-0195-43A7-9091-910A1234A730}" presName="compNode" presStyleCnt="0"/>
      <dgm:spPr/>
    </dgm:pt>
    <dgm:pt modelId="{0ADA6104-2E7F-460D-B1BD-F15210210FC8}" type="pres">
      <dgm:prSet presAssocID="{5A8E178B-0195-43A7-9091-910A1234A730}" presName="aNode" presStyleLbl="bgShp" presStyleIdx="1" presStyleCnt="2"/>
      <dgm:spPr/>
    </dgm:pt>
    <dgm:pt modelId="{D7742DDC-7299-496D-AC0B-2F0CE17D59E9}" type="pres">
      <dgm:prSet presAssocID="{5A8E178B-0195-43A7-9091-910A1234A730}" presName="textNode" presStyleLbl="bgShp" presStyleIdx="1" presStyleCnt="2"/>
      <dgm:spPr/>
    </dgm:pt>
    <dgm:pt modelId="{0961A062-ACF4-4191-A3DA-06CC519EC259}" type="pres">
      <dgm:prSet presAssocID="{5A8E178B-0195-43A7-9091-910A1234A730}" presName="compChildNode" presStyleCnt="0"/>
      <dgm:spPr/>
    </dgm:pt>
    <dgm:pt modelId="{0885A1BF-BCEB-4EB0-860E-2AC453186975}" type="pres">
      <dgm:prSet presAssocID="{5A8E178B-0195-43A7-9091-910A1234A730}" presName="theInnerList" presStyleCnt="0"/>
      <dgm:spPr/>
    </dgm:pt>
    <dgm:pt modelId="{E265E89E-0F5E-4DB1-93B2-485457821B1A}" type="pres">
      <dgm:prSet presAssocID="{8F14E992-D76A-4450-854D-643CE69CD8C8}" presName="childNode" presStyleLbl="node1" presStyleIdx="1" presStyleCnt="2">
        <dgm:presLayoutVars>
          <dgm:bulletEnabled val="1"/>
        </dgm:presLayoutVars>
      </dgm:prSet>
      <dgm:spPr/>
    </dgm:pt>
  </dgm:ptLst>
  <dgm:cxnLst>
    <dgm:cxn modelId="{29F04D07-A27E-4B8A-8ADA-B36E196B44F9}" srcId="{5A8E178B-0195-43A7-9091-910A1234A730}" destId="{8F14E992-D76A-4450-854D-643CE69CD8C8}" srcOrd="0" destOrd="0" parTransId="{143A8022-DFBD-4EF6-8935-E34A4B9AD06C}" sibTransId="{9525F6C0-92FA-4C71-9D53-D5B34B3D81AC}"/>
    <dgm:cxn modelId="{A9019916-3822-4F9B-BF62-25F8B5A0BE92}" type="presOf" srcId="{5A8E178B-0195-43A7-9091-910A1234A730}" destId="{D7742DDC-7299-496D-AC0B-2F0CE17D59E9}" srcOrd="1" destOrd="0" presId="urn:microsoft.com/office/officeart/2005/8/layout/lProcess2"/>
    <dgm:cxn modelId="{7DBC0918-1FB6-434B-8F3B-3FC73EC3FB16}" srcId="{ADAB631A-D20A-492C-8C00-42F732E86491}" destId="{34A24D6F-C138-47BA-930A-BE1BF4FD0727}" srcOrd="0" destOrd="0" parTransId="{FFA3EE48-40D2-4AD9-84C0-4D3388DB6753}" sibTransId="{C8FB5772-F22F-4379-95B7-F4055E65C379}"/>
    <dgm:cxn modelId="{D2F6F92B-DAEC-4A79-A0EE-AF64E304D272}" srcId="{F48F148D-9893-4357-A87F-3CF54F399E20}" destId="{ADAB631A-D20A-492C-8C00-42F732E86491}" srcOrd="0" destOrd="0" parTransId="{AB43538D-C2A4-4118-9267-9FB2854FE4DA}" sibTransId="{C886EEFE-4C7F-4E90-992A-E0DEDC794FD3}"/>
    <dgm:cxn modelId="{184C6841-9D50-4322-90E1-D7797623AD96}" srcId="{F48F148D-9893-4357-A87F-3CF54F399E20}" destId="{5A8E178B-0195-43A7-9091-910A1234A730}" srcOrd="1" destOrd="0" parTransId="{B11C22E6-35C6-4803-8F0F-5AEB25CFF78D}" sibTransId="{06D483C7-E762-406E-9167-45EB7A337374}"/>
    <dgm:cxn modelId="{6DB50257-57F3-4658-823D-EA31B634C463}" type="presOf" srcId="{ADAB631A-D20A-492C-8C00-42F732E86491}" destId="{51F9F70B-C2CF-44CD-B229-BBE597BCA881}" srcOrd="0" destOrd="0" presId="urn:microsoft.com/office/officeart/2005/8/layout/lProcess2"/>
    <dgm:cxn modelId="{2DF6BB91-B2CD-492D-8FDC-7241E63C8F0B}" type="presOf" srcId="{F48F148D-9893-4357-A87F-3CF54F399E20}" destId="{1CF55C62-BF11-4F9F-98A2-FA6C737B271A}" srcOrd="0" destOrd="0" presId="urn:microsoft.com/office/officeart/2005/8/layout/lProcess2"/>
    <dgm:cxn modelId="{5C313B94-CDCE-4BA6-B375-182BC975F931}" type="presOf" srcId="{8F14E992-D76A-4450-854D-643CE69CD8C8}" destId="{E265E89E-0F5E-4DB1-93B2-485457821B1A}" srcOrd="0" destOrd="0" presId="urn:microsoft.com/office/officeart/2005/8/layout/lProcess2"/>
    <dgm:cxn modelId="{CB9B799F-01BE-4A15-A646-D32DF1E0BF7C}" type="presOf" srcId="{ADAB631A-D20A-492C-8C00-42F732E86491}" destId="{8623D277-D807-47F2-B81C-394888DF8850}" srcOrd="1" destOrd="0" presId="urn:microsoft.com/office/officeart/2005/8/layout/lProcess2"/>
    <dgm:cxn modelId="{9842EDA6-3A79-4983-B0A0-C7FC144ED7EE}" type="presOf" srcId="{5A8E178B-0195-43A7-9091-910A1234A730}" destId="{0ADA6104-2E7F-460D-B1BD-F15210210FC8}" srcOrd="0" destOrd="0" presId="urn:microsoft.com/office/officeart/2005/8/layout/lProcess2"/>
    <dgm:cxn modelId="{D7CEB1DE-66C6-4F96-9260-B28C32A77844}" type="presOf" srcId="{34A24D6F-C138-47BA-930A-BE1BF4FD0727}" destId="{03C725C5-5808-446C-884B-318BCB7A4C23}" srcOrd="0" destOrd="0" presId="urn:microsoft.com/office/officeart/2005/8/layout/lProcess2"/>
    <dgm:cxn modelId="{9E8479DE-937A-46B3-8D4F-25D767A2C357}" type="presParOf" srcId="{1CF55C62-BF11-4F9F-98A2-FA6C737B271A}" destId="{25CB048A-7CF7-42F5-963E-F2932541A748}" srcOrd="0" destOrd="0" presId="urn:microsoft.com/office/officeart/2005/8/layout/lProcess2"/>
    <dgm:cxn modelId="{26E8238F-16BE-488D-95EB-517B81B95299}" type="presParOf" srcId="{25CB048A-7CF7-42F5-963E-F2932541A748}" destId="{51F9F70B-C2CF-44CD-B229-BBE597BCA881}" srcOrd="0" destOrd="0" presId="urn:microsoft.com/office/officeart/2005/8/layout/lProcess2"/>
    <dgm:cxn modelId="{9FCC8556-6058-4685-989D-C93A8442309B}" type="presParOf" srcId="{25CB048A-7CF7-42F5-963E-F2932541A748}" destId="{8623D277-D807-47F2-B81C-394888DF8850}" srcOrd="1" destOrd="0" presId="urn:microsoft.com/office/officeart/2005/8/layout/lProcess2"/>
    <dgm:cxn modelId="{CA22DC4A-46A7-441E-A4B6-7875B0FBC2BC}" type="presParOf" srcId="{25CB048A-7CF7-42F5-963E-F2932541A748}" destId="{69C090D9-0403-4579-96F9-75D2EEADF513}" srcOrd="2" destOrd="0" presId="urn:microsoft.com/office/officeart/2005/8/layout/lProcess2"/>
    <dgm:cxn modelId="{5935D4C1-26F3-469B-87A2-59555F335CBD}" type="presParOf" srcId="{69C090D9-0403-4579-96F9-75D2EEADF513}" destId="{3A7A0704-AC7D-4F02-A0FE-8B7D709901AF}" srcOrd="0" destOrd="0" presId="urn:microsoft.com/office/officeart/2005/8/layout/lProcess2"/>
    <dgm:cxn modelId="{BCDC6BA5-88C1-476C-B6F1-3D692FF0CACE}" type="presParOf" srcId="{3A7A0704-AC7D-4F02-A0FE-8B7D709901AF}" destId="{03C725C5-5808-446C-884B-318BCB7A4C23}" srcOrd="0" destOrd="0" presId="urn:microsoft.com/office/officeart/2005/8/layout/lProcess2"/>
    <dgm:cxn modelId="{7F98B392-A8E6-4C2C-835E-A3D02BACE47F}" type="presParOf" srcId="{1CF55C62-BF11-4F9F-98A2-FA6C737B271A}" destId="{CF663790-AAC9-4256-A2F0-6E3BBCE1A743}" srcOrd="1" destOrd="0" presId="urn:microsoft.com/office/officeart/2005/8/layout/lProcess2"/>
    <dgm:cxn modelId="{88E55A02-130E-4140-A45B-02101010EDC6}" type="presParOf" srcId="{1CF55C62-BF11-4F9F-98A2-FA6C737B271A}" destId="{6006E54F-21C8-4B43-860B-B6B1AC3EC1B5}" srcOrd="2" destOrd="0" presId="urn:microsoft.com/office/officeart/2005/8/layout/lProcess2"/>
    <dgm:cxn modelId="{87965C80-F1B7-4E4B-B162-6EE0B2BCA891}" type="presParOf" srcId="{6006E54F-21C8-4B43-860B-B6B1AC3EC1B5}" destId="{0ADA6104-2E7F-460D-B1BD-F15210210FC8}" srcOrd="0" destOrd="0" presId="urn:microsoft.com/office/officeart/2005/8/layout/lProcess2"/>
    <dgm:cxn modelId="{C4F87908-D50A-488E-B5C0-13D4E88C95D8}" type="presParOf" srcId="{6006E54F-21C8-4B43-860B-B6B1AC3EC1B5}" destId="{D7742DDC-7299-496D-AC0B-2F0CE17D59E9}" srcOrd="1" destOrd="0" presId="urn:microsoft.com/office/officeart/2005/8/layout/lProcess2"/>
    <dgm:cxn modelId="{F92F87FC-F8E3-4B8F-B16B-AC18159BCD1E}" type="presParOf" srcId="{6006E54F-21C8-4B43-860B-B6B1AC3EC1B5}" destId="{0961A062-ACF4-4191-A3DA-06CC519EC259}" srcOrd="2" destOrd="0" presId="urn:microsoft.com/office/officeart/2005/8/layout/lProcess2"/>
    <dgm:cxn modelId="{5F793771-A847-448A-B080-DCBD492567FF}" type="presParOf" srcId="{0961A062-ACF4-4191-A3DA-06CC519EC259}" destId="{0885A1BF-BCEB-4EB0-860E-2AC453186975}" srcOrd="0" destOrd="0" presId="urn:microsoft.com/office/officeart/2005/8/layout/lProcess2"/>
    <dgm:cxn modelId="{1F79E932-8EB2-497D-BDBE-210A61D3F94E}" type="presParOf" srcId="{0885A1BF-BCEB-4EB0-860E-2AC453186975}" destId="{E265E89E-0F5E-4DB1-93B2-485457821B1A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F9F70B-C2CF-44CD-B229-BBE597BCA881}">
      <dsp:nvSpPr>
        <dsp:cNvPr id="0" name=""/>
        <dsp:cNvSpPr/>
      </dsp:nvSpPr>
      <dsp:spPr>
        <a:xfrm>
          <a:off x="5262" y="0"/>
          <a:ext cx="5062686" cy="4351338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900" kern="1200" dirty="0"/>
            <a:t>«Дворянство шпаги»</a:t>
          </a:r>
        </a:p>
      </dsp:txBody>
      <dsp:txXfrm>
        <a:off x="5262" y="0"/>
        <a:ext cx="5062686" cy="1305401"/>
      </dsp:txXfrm>
    </dsp:sp>
    <dsp:sp modelId="{03C725C5-5808-446C-884B-318BCB7A4C23}">
      <dsp:nvSpPr>
        <dsp:cNvPr id="0" name=""/>
        <dsp:cNvSpPr/>
      </dsp:nvSpPr>
      <dsp:spPr>
        <a:xfrm>
          <a:off x="511531" y="1305401"/>
          <a:ext cx="4050149" cy="282836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74295" rIns="99060" bIns="74295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900" kern="1200"/>
            <a:t>приобретённым предками за военную службу</a:t>
          </a:r>
        </a:p>
      </dsp:txBody>
      <dsp:txXfrm>
        <a:off x="594371" y="1388241"/>
        <a:ext cx="3884469" cy="2662689"/>
      </dsp:txXfrm>
    </dsp:sp>
    <dsp:sp modelId="{0ADA6104-2E7F-460D-B1BD-F15210210FC8}">
      <dsp:nvSpPr>
        <dsp:cNvPr id="0" name=""/>
        <dsp:cNvSpPr/>
      </dsp:nvSpPr>
      <dsp:spPr>
        <a:xfrm>
          <a:off x="5447650" y="0"/>
          <a:ext cx="5062686" cy="4351338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900" kern="1200" dirty="0"/>
            <a:t>«дворянство мантии»</a:t>
          </a:r>
        </a:p>
      </dsp:txBody>
      <dsp:txXfrm>
        <a:off x="5447650" y="0"/>
        <a:ext cx="5062686" cy="1305401"/>
      </dsp:txXfrm>
    </dsp:sp>
    <dsp:sp modelId="{E265E89E-0F5E-4DB1-93B2-485457821B1A}">
      <dsp:nvSpPr>
        <dsp:cNvPr id="0" name=""/>
        <dsp:cNvSpPr/>
      </dsp:nvSpPr>
      <dsp:spPr>
        <a:xfrm>
          <a:off x="5953919" y="1305401"/>
          <a:ext cx="4050149" cy="282836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74295" rIns="99060" bIns="74295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900" kern="1200" dirty="0"/>
            <a:t>По должности</a:t>
          </a:r>
        </a:p>
      </dsp:txBody>
      <dsp:txXfrm>
        <a:off x="6036759" y="1388241"/>
        <a:ext cx="3884469" cy="26626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F6BB9F-233A-9767-3B5D-03F6BBD899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E1899B1-34A1-C19B-6C01-44122ED4BC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0E97163-6FD8-94C9-AFED-A3E5C04434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11564-7790-4462-921B-20885CBB94FA}" type="datetimeFigureOut">
              <a:rPr lang="ru-RU" smtClean="0"/>
              <a:t>27.08.2025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3850017-7518-7D05-912C-C803CED23A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5435C03-B1AC-7995-86B8-08669399AD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71114-54EC-4C1A-A89E-0960081DBD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6194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DAA3E9-F6A8-3AF7-A119-042A149E11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CACF137-A39C-454B-F7A4-2158E5DB3C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18715C2-130B-6BB2-CC56-1E41857964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11564-7790-4462-921B-20885CBB94FA}" type="datetimeFigureOut">
              <a:rPr lang="ru-RU" smtClean="0"/>
              <a:t>27.08.2025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2E3D2B3-90C9-8327-8669-439ABB4E4D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FC0E1BC-12FC-0ADA-25B6-C124752AD2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71114-54EC-4C1A-A89E-0960081DBD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5777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234DC9AF-9BEF-9607-E24A-BDA4499D94B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741873B-F10D-60A1-766B-DAA752D49B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3660B69-32DF-4A2B-28EC-9471621F88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11564-7790-4462-921B-20885CBB94FA}" type="datetimeFigureOut">
              <a:rPr lang="ru-RU" smtClean="0"/>
              <a:t>27.08.2025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993D110-DF9E-6C14-990E-F94386B46A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80DD6B5-EDEF-DA43-9B05-D0820FA823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71114-54EC-4C1A-A89E-0960081DBD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2319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9158A5-02BF-FA3B-CDE7-D045294032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CC604D6-B481-E536-3086-CB1478C53F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722BDCB-FC22-35C3-32B6-67C8A4789A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11564-7790-4462-921B-20885CBB94FA}" type="datetimeFigureOut">
              <a:rPr lang="ru-RU" smtClean="0"/>
              <a:t>27.08.2025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30CB5B3-F7A8-963C-8D36-10CC8D246B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BB292C5-16E5-B8D1-30AB-94F364D133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71114-54EC-4C1A-A89E-0960081DBD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38356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C7E694C-DBBC-7835-61B8-42D74471BC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09AE75F-4B81-15AA-D2CA-BB08A8A174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D2EC908-EDBB-3A07-307B-A23C2A82AB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11564-7790-4462-921B-20885CBB94FA}" type="datetimeFigureOut">
              <a:rPr lang="ru-RU" smtClean="0"/>
              <a:t>27.08.2025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959B3B8-63D3-2B25-17A8-7514195BE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5A5FD81-A07A-9F72-2432-358DA1CFD2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71114-54EC-4C1A-A89E-0960081DBD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5954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82215B-4CB7-10BB-67AB-CF3C020B0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9E4DC4C-A6CC-BC22-4506-5C701901F5F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23EEE59-ECB7-939F-33B2-B21FC76737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675E81B-2446-A03B-4704-3F2DE81B0F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11564-7790-4462-921B-20885CBB94FA}" type="datetimeFigureOut">
              <a:rPr lang="ru-RU" smtClean="0"/>
              <a:t>27.08.2025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A05F1AC-9BBB-0E73-ACE7-76FF5E1362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295E32E-5AF0-1F94-E26A-A3EB765C3F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71114-54EC-4C1A-A89E-0960081DBD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4188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6F364FA-9E69-B0EA-9AD5-3B3CB851A9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AC11BE4-C02D-1465-8D95-CD7C1091A4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51C721A-A074-1300-5380-A9E97F4221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6155A692-499E-3DBB-DCD7-84571012511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F68D24C9-3FA1-05ED-ED0C-B5BD9D11B32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8890107F-6091-F187-1F8F-A5D2470FC5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11564-7790-4462-921B-20885CBB94FA}" type="datetimeFigureOut">
              <a:rPr lang="ru-RU" smtClean="0"/>
              <a:t>27.08.2025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9230E4F4-412A-E924-EEE7-40B42E46F4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954424D5-3551-003E-902D-83EE8031C6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71114-54EC-4C1A-A89E-0960081DBD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15360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9606A8-1966-EC4B-F2C2-8ABCB16B06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56A1676C-5B8A-636B-14D7-79231EE5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11564-7790-4462-921B-20885CBB94FA}" type="datetimeFigureOut">
              <a:rPr lang="ru-RU" smtClean="0"/>
              <a:t>27.08.2025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3B690254-FC2A-B9EA-FB4B-D11F203B6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728B9D47-D63F-B34D-65EC-C6EE3F4B33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71114-54EC-4C1A-A89E-0960081DBD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07064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19ED74A8-0392-AF35-162B-9DBAC2AFEA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11564-7790-4462-921B-20885CBB94FA}" type="datetimeFigureOut">
              <a:rPr lang="ru-RU" smtClean="0"/>
              <a:t>27.08.2025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DB46779A-17ED-D8BA-8690-DD94C13E24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B463008-D32A-007F-A99B-4AE6A92A12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71114-54EC-4C1A-A89E-0960081DBD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2856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BC182A-5183-B36D-69EB-250B01AECD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948811D-E39A-4358-D774-4F3597BEC0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5507B64-563F-7EE6-F6C6-059D25F3FC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A631B41-088D-6840-9F20-478B8D2DEE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11564-7790-4462-921B-20885CBB94FA}" type="datetimeFigureOut">
              <a:rPr lang="ru-RU" smtClean="0"/>
              <a:t>27.08.2025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00228ED-8782-ECC5-229A-07A20AB439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9D5B046-F2C6-52BE-411E-A0E332F5A9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71114-54EC-4C1A-A89E-0960081DBD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6382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14F510-B68E-3261-957C-9D8048F3E2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B87BB333-E2AF-517F-EDA0-A2B17B1C7E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F10E103-2A40-1176-FA2F-C1F3A36182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A7F4E35-3FA6-510E-2387-D9318C72A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11564-7790-4462-921B-20885CBB94FA}" type="datetimeFigureOut">
              <a:rPr lang="ru-RU" smtClean="0"/>
              <a:t>27.08.2025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D12D278-FA87-0314-86EE-607B76E1A7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A519B5B-6214-1A4C-9F57-202683260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71114-54EC-4C1A-A89E-0960081DBD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2701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0ADA3E-DEEE-5E1E-BA08-9592A5F2CD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04C0A0D-DA0B-EA93-F001-CFCC14AD89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0C0AAB9-9E7E-7DE0-F4E4-9B2932D4249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2E11564-7790-4462-921B-20885CBB94FA}" type="datetimeFigureOut">
              <a:rPr lang="ru-RU" smtClean="0"/>
              <a:t>27.08.2025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3833F40-38BA-9840-36DD-537C07BD06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EA00E02-0179-927D-5F68-DAA6DBF69B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BE71114-54EC-4C1A-A89E-0960081DBD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8196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6E9F7B-07B7-2004-44F3-CD318694234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Франция: становление абсолютизма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B9E7F8B-3C4A-E807-B7E2-8A2621FB3A2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err="1"/>
              <a:t>Д.з</a:t>
            </a:r>
            <a:r>
              <a:rPr lang="ru-RU" dirty="0"/>
              <a:t>. п.10 прочитать. Сообщение по желанию: Генрих Тюдор, Елизавета </a:t>
            </a:r>
            <a:r>
              <a:rPr lang="en-US" dirty="0"/>
              <a:t>I </a:t>
            </a:r>
            <a:endParaRPr lang="ru-RU" dirty="0"/>
          </a:p>
          <a:p>
            <a:r>
              <a:rPr lang="ru-RU" dirty="0"/>
              <a:t>Стр.105Работаем с ИСТОЧНИКОМ </a:t>
            </a:r>
          </a:p>
          <a:p>
            <a:r>
              <a:rPr lang="ru-RU" dirty="0"/>
              <a:t>Прочитайте отрывок из сочинения кардинала </a:t>
            </a:r>
            <a:r>
              <a:rPr lang="ru-RU" dirty="0" err="1"/>
              <a:t>Ришельё</a:t>
            </a:r>
            <a:r>
              <a:rPr lang="ru-RU" dirty="0"/>
              <a:t> «Политическое завещание» (1638—1642). Выполните задание и ответьте на вопрос письменно.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90DAA8B-E82E-1F8D-9D70-2E8FBF4E33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826" y="243632"/>
            <a:ext cx="1774090" cy="2536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69752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C9DF09-6757-7B8C-7857-E53CDE7236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План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C3E8DE7-0147-89DD-5B8E-C689C2B4AA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1. Французский абсолютизм</a:t>
            </a:r>
          </a:p>
          <a:p>
            <a:r>
              <a:rPr lang="ru-RU" dirty="0"/>
              <a:t>2. Новое дворянство</a:t>
            </a:r>
          </a:p>
          <a:p>
            <a:r>
              <a:rPr lang="ru-RU" dirty="0"/>
              <a:t>3. Двойственный </a:t>
            </a:r>
            <a:r>
              <a:rPr lang="en-US" dirty="0"/>
              <a:t>XVI </a:t>
            </a:r>
            <a:r>
              <a:rPr lang="ru-RU" dirty="0"/>
              <a:t>век</a:t>
            </a:r>
          </a:p>
          <a:p>
            <a:r>
              <a:rPr lang="ru-RU" dirty="0"/>
              <a:t>4 .Расцвет абсолютной монархии.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00742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>
            <a:extLst>
              <a:ext uri="{FF2B5EF4-FFF2-40B4-BE49-F238E27FC236}">
                <a16:creationId xmlns:a16="http://schemas.microsoft.com/office/drawing/2014/main" id="{191DE323-A538-051E-468D-F887B513C3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2 .Новое дворянство</a:t>
            </a:r>
            <a:br>
              <a:rPr lang="ru-RU" dirty="0"/>
            </a:br>
            <a:r>
              <a:rPr lang="ru-RU" dirty="0"/>
              <a:t>стр.99  прочитать. Какие различия у дворян?</a:t>
            </a:r>
          </a:p>
        </p:txBody>
      </p:sp>
      <p:graphicFrame>
        <p:nvGraphicFramePr>
          <p:cNvPr id="12" name="Объект 11">
            <a:extLst>
              <a:ext uri="{FF2B5EF4-FFF2-40B4-BE49-F238E27FC236}">
                <a16:creationId xmlns:a16="http://schemas.microsoft.com/office/drawing/2014/main" id="{6CABBDD7-CC66-E210-D1F0-7B848F958F8C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95367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>
        <p:bldAsOne/>
      </p:bldGraphic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98</Words>
  <Application>Microsoft Office PowerPoint</Application>
  <PresentationFormat>Широкоэкранный</PresentationFormat>
  <Paragraphs>14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Aptos</vt:lpstr>
      <vt:lpstr>Aptos Display</vt:lpstr>
      <vt:lpstr>Arial</vt:lpstr>
      <vt:lpstr>Тема Office</vt:lpstr>
      <vt:lpstr>Франция: становление абсолютизма</vt:lpstr>
      <vt:lpstr>План</vt:lpstr>
      <vt:lpstr>2 .Новое дворянство стр.99  прочитать. Какие различия у дворян?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LENOVO</dc:creator>
  <cp:lastModifiedBy>LENOVO</cp:lastModifiedBy>
  <cp:revision>1</cp:revision>
  <dcterms:created xsi:type="dcterms:W3CDTF">2025-08-27T11:51:48Z</dcterms:created>
  <dcterms:modified xsi:type="dcterms:W3CDTF">2025-08-27T11:52:40Z</dcterms:modified>
</cp:coreProperties>
</file>